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7" r:id="rId2"/>
    <p:sldMasterId id="2147483694" r:id="rId3"/>
  </p:sldMasterIdLst>
  <p:notesMasterIdLst>
    <p:notesMasterId r:id="rId19"/>
  </p:notesMasterIdLst>
  <p:sldIdLst>
    <p:sldId id="256" r:id="rId4"/>
    <p:sldId id="257" r:id="rId5"/>
    <p:sldId id="259" r:id="rId6"/>
    <p:sldId id="266" r:id="rId7"/>
    <p:sldId id="282" r:id="rId8"/>
    <p:sldId id="275" r:id="rId9"/>
    <p:sldId id="261" r:id="rId10"/>
    <p:sldId id="274" r:id="rId11"/>
    <p:sldId id="281" r:id="rId12"/>
    <p:sldId id="278" r:id="rId13"/>
    <p:sldId id="280" r:id="rId14"/>
    <p:sldId id="263" r:id="rId15"/>
    <p:sldId id="264" r:id="rId16"/>
    <p:sldId id="271" r:id="rId17"/>
    <p:sldId id="270" r:id="rId18"/>
  </p:sldIdLst>
  <p:sldSz cx="12192000" cy="6858000"/>
  <p:notesSz cx="6858000" cy="9144000"/>
  <p:embeddedFontLst>
    <p:embeddedFont>
      <p:font typeface="Cabin" charset="0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Microsoft Sans Serif" panose="020B0604020202020204" pitchFamily="34" charset="0"/>
      <p:regular r:id="rId29"/>
    </p:embeddedFont>
    <p:embeddedFont>
      <p:font typeface="Saira" charset="0"/>
      <p:regular r:id="rId30"/>
    </p:embeddedFont>
    <p:embeddedFont>
      <p:font typeface="Tahoma" panose="020B0604030504040204" pitchFamily="34" charset="0"/>
      <p:regular r:id="rId31"/>
      <p:bold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slide" Target="../slides/slide5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4BD19-F3D8-434D-91FB-012072082E74}" type="doc">
      <dgm:prSet loTypeId="urn:microsoft.com/office/officeart/2005/8/layout/StepDownProcess" loCatId="process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5AD218C0-0048-4AD2-865C-DB3B2FCEF98C}">
      <dgm:prSet/>
      <dgm:spPr/>
      <dgm:t>
        <a:bodyPr/>
        <a:lstStyle/>
        <a:p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u="none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67377E-E4D1-4AC1-B4C4-4086F6471BC3}" type="par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7162A3-4EA0-4F75-A765-2560E70E76F8}" type="sib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BE96648-72C4-454C-AB1F-1DBE89A5866F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98CC274-26D1-4F55-AC18-3DAF4D4EAF40}" type="par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1A0565-74F8-4C0D-8AE2-983D850BCA3B}" type="sib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04E198-D1A2-41A4-94A0-4DB73AF60B49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27B8BC-E644-48C8-B5A5-DEC320572D26}" type="par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40222F-FD9C-4584-99F6-3F1E6DC84870}" type="sib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0BFFBA-B4BB-4BFE-9F85-575266AC9466}" type="pres">
      <dgm:prSet presAssocID="{6854BD19-F3D8-434D-91FB-012072082E74}" presName="rootnode" presStyleCnt="0">
        <dgm:presLayoutVars>
          <dgm:chMax/>
          <dgm:chPref/>
          <dgm:dir/>
          <dgm:animLvl val="lvl"/>
        </dgm:presLayoutVars>
      </dgm:prSet>
      <dgm:spPr/>
    </dgm:pt>
    <dgm:pt modelId="{3ED206BB-C658-417A-B0F6-A43670C252BF}" type="pres">
      <dgm:prSet presAssocID="{5AD218C0-0048-4AD2-865C-DB3B2FCEF98C}" presName="composite" presStyleCnt="0"/>
      <dgm:spPr/>
    </dgm:pt>
    <dgm:pt modelId="{CA343EBB-5D88-4CBF-B217-816D6BCAA919}" type="pres">
      <dgm:prSet presAssocID="{5AD218C0-0048-4AD2-865C-DB3B2FCEF98C}" presName="bentUpArrow1" presStyleLbl="alignImgPlace1" presStyleIdx="0" presStyleCnt="2"/>
      <dgm:spPr/>
    </dgm:pt>
    <dgm:pt modelId="{E1F072DC-5EC7-4B5F-8A9A-8312CDA3C9CB}" type="pres">
      <dgm:prSet presAssocID="{5AD218C0-0048-4AD2-865C-DB3B2FCEF98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B77783D-BC54-429E-B7A3-9C52C890171F}" type="pres">
      <dgm:prSet presAssocID="{5AD218C0-0048-4AD2-865C-DB3B2FCEF98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4EE29B4-13F1-483B-A0F8-EF1CC48D8E13}" type="pres">
      <dgm:prSet presAssocID="{A77162A3-4EA0-4F75-A765-2560E70E76F8}" presName="sibTrans" presStyleCnt="0"/>
      <dgm:spPr/>
    </dgm:pt>
    <dgm:pt modelId="{2C43EC40-9DF0-479B-89FD-234FAFC4B42F}" type="pres">
      <dgm:prSet presAssocID="{DBE96648-72C4-454C-AB1F-1DBE89A5866F}" presName="composite" presStyleCnt="0"/>
      <dgm:spPr/>
    </dgm:pt>
    <dgm:pt modelId="{F276A61C-4A90-48E8-8C19-5370E17BA0F7}" type="pres">
      <dgm:prSet presAssocID="{DBE96648-72C4-454C-AB1F-1DBE89A5866F}" presName="bentUpArrow1" presStyleLbl="alignImgPlace1" presStyleIdx="1" presStyleCnt="2"/>
      <dgm:spPr/>
    </dgm:pt>
    <dgm:pt modelId="{D502CD2D-C9B8-400C-9621-DA4E3008E492}" type="pres">
      <dgm:prSet presAssocID="{DBE96648-72C4-454C-AB1F-1DBE89A5866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434B18D8-5BDC-44F6-B475-EDF4EC5D4316}" type="pres">
      <dgm:prSet presAssocID="{DBE96648-72C4-454C-AB1F-1DBE89A5866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C39B2E1-50C5-449A-BD72-7F881FA95688}" type="pres">
      <dgm:prSet presAssocID="{821A0565-74F8-4C0D-8AE2-983D850BCA3B}" presName="sibTrans" presStyleCnt="0"/>
      <dgm:spPr/>
    </dgm:pt>
    <dgm:pt modelId="{6D7CCAE4-D73A-4A1D-A7B6-54A303DA008B}" type="pres">
      <dgm:prSet presAssocID="{D404E198-D1A2-41A4-94A0-4DB73AF60B49}" presName="composite" presStyleCnt="0"/>
      <dgm:spPr/>
    </dgm:pt>
    <dgm:pt modelId="{E87DB5B4-6A01-4413-B76D-5F4E0D9839F6}" type="pres">
      <dgm:prSet presAssocID="{D404E198-D1A2-41A4-94A0-4DB73AF60B4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BA82709-C6DF-4C83-B098-2FF079E5F330}" type="presOf" srcId="{DBE96648-72C4-454C-AB1F-1DBE89A5866F}" destId="{D502CD2D-C9B8-400C-9621-DA4E3008E492}" srcOrd="0" destOrd="0" presId="urn:microsoft.com/office/officeart/2005/8/layout/StepDownProcess"/>
    <dgm:cxn modelId="{0E81341C-DA7A-497A-9408-FB8DB16BDBCD}" type="presOf" srcId="{D404E198-D1A2-41A4-94A0-4DB73AF60B49}" destId="{E87DB5B4-6A01-4413-B76D-5F4E0D9839F6}" srcOrd="0" destOrd="0" presId="urn:microsoft.com/office/officeart/2005/8/layout/StepDownProcess"/>
    <dgm:cxn modelId="{387F4B47-CEFB-4F67-B42B-A863A7F73BC0}" srcId="{6854BD19-F3D8-434D-91FB-012072082E74}" destId="{5AD218C0-0048-4AD2-865C-DB3B2FCEF98C}" srcOrd="0" destOrd="0" parTransId="{9C67377E-E4D1-4AC1-B4C4-4086F6471BC3}" sibTransId="{A77162A3-4EA0-4F75-A765-2560E70E76F8}"/>
    <dgm:cxn modelId="{D60A0AA8-C3CF-4D3F-B19C-CBF5D51BAC84}" type="presOf" srcId="{5AD218C0-0048-4AD2-865C-DB3B2FCEF98C}" destId="{E1F072DC-5EC7-4B5F-8A9A-8312CDA3C9CB}" srcOrd="0" destOrd="0" presId="urn:microsoft.com/office/officeart/2005/8/layout/StepDownProcess"/>
    <dgm:cxn modelId="{8B5D31AC-ADD3-4D0F-96D0-FC2B1AD0D092}" type="presOf" srcId="{6854BD19-F3D8-434D-91FB-012072082E74}" destId="{BE0BFFBA-B4BB-4BFE-9F85-575266AC9466}" srcOrd="0" destOrd="0" presId="urn:microsoft.com/office/officeart/2005/8/layout/StepDownProcess"/>
    <dgm:cxn modelId="{FDD996CB-7F9E-44C4-AAB9-A1BC3F9BD278}" srcId="{6854BD19-F3D8-434D-91FB-012072082E74}" destId="{DBE96648-72C4-454C-AB1F-1DBE89A5866F}" srcOrd="1" destOrd="0" parTransId="{E98CC274-26D1-4F55-AC18-3DAF4D4EAF40}" sibTransId="{821A0565-74F8-4C0D-8AE2-983D850BCA3B}"/>
    <dgm:cxn modelId="{D299A8D1-7216-402E-9A5F-DC16BE96E05B}" srcId="{6854BD19-F3D8-434D-91FB-012072082E74}" destId="{D404E198-D1A2-41A4-94A0-4DB73AF60B49}" srcOrd="2" destOrd="0" parTransId="{A627B8BC-E644-48C8-B5A5-DEC320572D26}" sibTransId="{1740222F-FD9C-4584-99F6-3F1E6DC84870}"/>
    <dgm:cxn modelId="{D1B9DE25-82C7-4D8A-AEA8-B3E456A6A8D2}" type="presParOf" srcId="{BE0BFFBA-B4BB-4BFE-9F85-575266AC9466}" destId="{3ED206BB-C658-417A-B0F6-A43670C252BF}" srcOrd="0" destOrd="0" presId="urn:microsoft.com/office/officeart/2005/8/layout/StepDownProcess"/>
    <dgm:cxn modelId="{B82F2EBA-CFAC-4B96-8DD3-58C815747FFA}" type="presParOf" srcId="{3ED206BB-C658-417A-B0F6-A43670C252BF}" destId="{CA343EBB-5D88-4CBF-B217-816D6BCAA919}" srcOrd="0" destOrd="0" presId="urn:microsoft.com/office/officeart/2005/8/layout/StepDownProcess"/>
    <dgm:cxn modelId="{7377239E-F72F-4B95-9617-079166A03893}" type="presParOf" srcId="{3ED206BB-C658-417A-B0F6-A43670C252BF}" destId="{E1F072DC-5EC7-4B5F-8A9A-8312CDA3C9CB}" srcOrd="1" destOrd="0" presId="urn:microsoft.com/office/officeart/2005/8/layout/StepDownProcess"/>
    <dgm:cxn modelId="{0ECF24ED-C491-49E1-A8B9-596B26718941}" type="presParOf" srcId="{3ED206BB-C658-417A-B0F6-A43670C252BF}" destId="{EB77783D-BC54-429E-B7A3-9C52C890171F}" srcOrd="2" destOrd="0" presId="urn:microsoft.com/office/officeart/2005/8/layout/StepDownProcess"/>
    <dgm:cxn modelId="{71A39243-194D-40A1-844F-CBD9FA489FEF}" type="presParOf" srcId="{BE0BFFBA-B4BB-4BFE-9F85-575266AC9466}" destId="{44EE29B4-13F1-483B-A0F8-EF1CC48D8E13}" srcOrd="1" destOrd="0" presId="urn:microsoft.com/office/officeart/2005/8/layout/StepDownProcess"/>
    <dgm:cxn modelId="{018E70D7-DA8C-4F27-A50E-83D48DB8FE7D}" type="presParOf" srcId="{BE0BFFBA-B4BB-4BFE-9F85-575266AC9466}" destId="{2C43EC40-9DF0-479B-89FD-234FAFC4B42F}" srcOrd="2" destOrd="0" presId="urn:microsoft.com/office/officeart/2005/8/layout/StepDownProcess"/>
    <dgm:cxn modelId="{3F8439FA-978C-4875-93BC-997C51F4988E}" type="presParOf" srcId="{2C43EC40-9DF0-479B-89FD-234FAFC4B42F}" destId="{F276A61C-4A90-48E8-8C19-5370E17BA0F7}" srcOrd="0" destOrd="0" presId="urn:microsoft.com/office/officeart/2005/8/layout/StepDownProcess"/>
    <dgm:cxn modelId="{7B70CAD0-2E57-4BAC-B9DC-FA30C8F8B0DC}" type="presParOf" srcId="{2C43EC40-9DF0-479B-89FD-234FAFC4B42F}" destId="{D502CD2D-C9B8-400C-9621-DA4E3008E492}" srcOrd="1" destOrd="0" presId="urn:microsoft.com/office/officeart/2005/8/layout/StepDownProcess"/>
    <dgm:cxn modelId="{EEA38331-7A8F-4AA5-8E4B-070617B6DF5A}" type="presParOf" srcId="{2C43EC40-9DF0-479B-89FD-234FAFC4B42F}" destId="{434B18D8-5BDC-44F6-B475-EDF4EC5D4316}" srcOrd="2" destOrd="0" presId="urn:microsoft.com/office/officeart/2005/8/layout/StepDownProcess"/>
    <dgm:cxn modelId="{77CD5068-CE10-4CDD-A751-7028A6765B29}" type="presParOf" srcId="{BE0BFFBA-B4BB-4BFE-9F85-575266AC9466}" destId="{9C39B2E1-50C5-449A-BD72-7F881FA95688}" srcOrd="3" destOrd="0" presId="urn:microsoft.com/office/officeart/2005/8/layout/StepDownProcess"/>
    <dgm:cxn modelId="{7AF57289-53F2-480B-9119-7B707632E800}" type="presParOf" srcId="{BE0BFFBA-B4BB-4BFE-9F85-575266AC9466}" destId="{6D7CCAE4-D73A-4A1D-A7B6-54A303DA008B}" srcOrd="4" destOrd="0" presId="urn:microsoft.com/office/officeart/2005/8/layout/StepDownProcess"/>
    <dgm:cxn modelId="{77CF5594-DACF-468D-A1B9-0414BC6DB723}" type="presParOf" srcId="{6D7CCAE4-D73A-4A1D-A7B6-54A303DA008B}" destId="{E87DB5B4-6A01-4413-B76D-5F4E0D9839F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4EF3B-5D1F-4A12-9A3B-E74D343319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EEC0C5-50C5-4217-A622-F8663E7FD6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9DF3D-3D85-4646-8870-2100E6D45F16}" type="par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A52D6A-8781-48C6-8D0F-ECA1BCEDC3A5}" type="sib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EB82B1-2FE6-4148-9991-9E16A458A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FEA0ABE-4C68-45C0-9E23-61E2EEF956D3}" type="sib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EB9B06-B4E0-4E2C-ABC1-91D01340983D}" type="par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B032887-0AF0-4C5A-8B91-C104676AE57C}" type="pres">
      <dgm:prSet presAssocID="{19F4EF3B-5D1F-4A12-9A3B-E74D34331962}" presName="root" presStyleCnt="0">
        <dgm:presLayoutVars>
          <dgm:dir/>
          <dgm:resizeHandles val="exact"/>
        </dgm:presLayoutVars>
      </dgm:prSet>
      <dgm:spPr/>
    </dgm:pt>
    <dgm:pt modelId="{2060A8C3-19EC-4F54-A0F7-77982F29AAB4}" type="pres">
      <dgm:prSet presAssocID="{13EB82B1-2FE6-4148-9991-9E16A458A8E7}" presName="compNode" presStyleCnt="0"/>
      <dgm:spPr/>
    </dgm:pt>
    <dgm:pt modelId="{2FE845E4-8A21-4190-8B65-D46C1EC7D07D}" type="pres">
      <dgm:prSet presAssocID="{13EB82B1-2FE6-4148-9991-9E16A458A8E7}" presName="bgRect" presStyleLbl="bgShp" presStyleIdx="0" presStyleCnt="2" custLinFactNeighborY="435"/>
      <dgm:spPr/>
    </dgm:pt>
    <dgm:pt modelId="{18732B78-5F7F-4B89-A743-B602042A7ABE}" type="pres">
      <dgm:prSet presAssocID="{13EB82B1-2FE6-4148-9991-9E16A458A8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with solid fill"/>
        </a:ext>
      </dgm:extLst>
    </dgm:pt>
    <dgm:pt modelId="{9DD54799-87B3-454D-B78B-3591BB235CE5}" type="pres">
      <dgm:prSet presAssocID="{13EB82B1-2FE6-4148-9991-9E16A458A8E7}" presName="spaceRect" presStyleCnt="0"/>
      <dgm:spPr/>
    </dgm:pt>
    <dgm:pt modelId="{9F385A58-D596-4512-9BE7-17E1D84AC766}" type="pres">
      <dgm:prSet presAssocID="{13EB82B1-2FE6-4148-9991-9E16A458A8E7}" presName="parTx" presStyleLbl="revTx" presStyleIdx="0" presStyleCnt="2" custLinFactNeighborX="-717" custLinFactNeighborY="-409">
        <dgm:presLayoutVars>
          <dgm:chMax val="0"/>
          <dgm:chPref val="0"/>
        </dgm:presLayoutVars>
      </dgm:prSet>
      <dgm:spPr/>
    </dgm:pt>
    <dgm:pt modelId="{DF9A4F7F-FB2D-4291-BF86-7950E8B13F10}" type="pres">
      <dgm:prSet presAssocID="{3FEA0ABE-4C68-45C0-9E23-61E2EEF956D3}" presName="sibTrans" presStyleCnt="0"/>
      <dgm:spPr/>
    </dgm:pt>
    <dgm:pt modelId="{EA8C2EF8-EFE1-4AFC-8F4A-CF272634F21C}" type="pres">
      <dgm:prSet presAssocID="{C5EEC0C5-50C5-4217-A622-F8663E7FD67A}" presName="compNode" presStyleCnt="0"/>
      <dgm:spPr/>
    </dgm:pt>
    <dgm:pt modelId="{A23B9F0F-9904-430A-B81C-793AF15F5C43}" type="pres">
      <dgm:prSet presAssocID="{C5EEC0C5-50C5-4217-A622-F8663E7FD67A}" presName="bgRect" presStyleLbl="bgShp" presStyleIdx="1" presStyleCnt="2"/>
      <dgm:spPr/>
    </dgm:pt>
    <dgm:pt modelId="{130127B2-8E83-4632-88FC-2FE33CCF86C0}" type="pres">
      <dgm:prSet presAssocID="{C5EEC0C5-50C5-4217-A622-F8663E7FD6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E6F77D-F935-4B8A-B88D-99B73E1BCEF3}" type="pres">
      <dgm:prSet presAssocID="{C5EEC0C5-50C5-4217-A622-F8663E7FD67A}" presName="spaceRect" presStyleCnt="0"/>
      <dgm:spPr/>
    </dgm:pt>
    <dgm:pt modelId="{AAEAE8BB-1F6A-44F0-B40D-FB4E028A8EFB}" type="pres">
      <dgm:prSet presAssocID="{C5EEC0C5-50C5-4217-A622-F8663E7FD6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0D5D26-13F7-4545-A372-EFAF82293672}" type="presOf" srcId="{C5EEC0C5-50C5-4217-A622-F8663E7FD67A}" destId="{AAEAE8BB-1F6A-44F0-B40D-FB4E028A8EFB}" srcOrd="0" destOrd="0" presId="urn:microsoft.com/office/officeart/2018/2/layout/IconVerticalSolidList"/>
    <dgm:cxn modelId="{CE03E93F-40BF-4146-8A17-F653E4D30842}" srcId="{19F4EF3B-5D1F-4A12-9A3B-E74D34331962}" destId="{C5EEC0C5-50C5-4217-A622-F8663E7FD67A}" srcOrd="1" destOrd="0" parTransId="{C1C9DF3D-3D85-4646-8870-2100E6D45F16}" sibTransId="{08A52D6A-8781-48C6-8D0F-ECA1BCEDC3A5}"/>
    <dgm:cxn modelId="{51183250-2CC8-462F-BA38-110FD69CC203}" srcId="{19F4EF3B-5D1F-4A12-9A3B-E74D34331962}" destId="{13EB82B1-2FE6-4148-9991-9E16A458A8E7}" srcOrd="0" destOrd="0" parTransId="{8EEB9B06-B4E0-4E2C-ABC1-91D01340983D}" sibTransId="{3FEA0ABE-4C68-45C0-9E23-61E2EEF956D3}"/>
    <dgm:cxn modelId="{9877FD9A-1551-494C-84E7-174C9F822FC4}" type="presOf" srcId="{13EB82B1-2FE6-4148-9991-9E16A458A8E7}" destId="{9F385A58-D596-4512-9BE7-17E1D84AC766}" srcOrd="0" destOrd="0" presId="urn:microsoft.com/office/officeart/2018/2/layout/IconVerticalSolidList"/>
    <dgm:cxn modelId="{0DB0C19C-3AF2-4657-84D7-14C082F6473C}" type="presOf" srcId="{19F4EF3B-5D1F-4A12-9A3B-E74D34331962}" destId="{1B032887-0AF0-4C5A-8B91-C104676AE57C}" srcOrd="0" destOrd="0" presId="urn:microsoft.com/office/officeart/2018/2/layout/IconVerticalSolidList"/>
    <dgm:cxn modelId="{161571A6-726A-476F-9634-69F1A1C085AF}" type="presParOf" srcId="{1B032887-0AF0-4C5A-8B91-C104676AE57C}" destId="{2060A8C3-19EC-4F54-A0F7-77982F29AAB4}" srcOrd="0" destOrd="0" presId="urn:microsoft.com/office/officeart/2018/2/layout/IconVerticalSolidList"/>
    <dgm:cxn modelId="{03164D40-1F85-43BF-929A-0E48BC4E5F1F}" type="presParOf" srcId="{2060A8C3-19EC-4F54-A0F7-77982F29AAB4}" destId="{2FE845E4-8A21-4190-8B65-D46C1EC7D07D}" srcOrd="0" destOrd="0" presId="urn:microsoft.com/office/officeart/2018/2/layout/IconVerticalSolidList"/>
    <dgm:cxn modelId="{B38D2FD1-9E66-4822-9A17-47974FAA36D6}" type="presParOf" srcId="{2060A8C3-19EC-4F54-A0F7-77982F29AAB4}" destId="{18732B78-5F7F-4B89-A743-B602042A7ABE}" srcOrd="1" destOrd="0" presId="urn:microsoft.com/office/officeart/2018/2/layout/IconVerticalSolidList"/>
    <dgm:cxn modelId="{1CEE61D4-699F-4821-8A5B-B22F6F5FE32D}" type="presParOf" srcId="{2060A8C3-19EC-4F54-A0F7-77982F29AAB4}" destId="{9DD54799-87B3-454D-B78B-3591BB235CE5}" srcOrd="2" destOrd="0" presId="urn:microsoft.com/office/officeart/2018/2/layout/IconVerticalSolidList"/>
    <dgm:cxn modelId="{02AB7C09-890A-4983-9708-F89247036639}" type="presParOf" srcId="{2060A8C3-19EC-4F54-A0F7-77982F29AAB4}" destId="{9F385A58-D596-4512-9BE7-17E1D84AC766}" srcOrd="3" destOrd="0" presId="urn:microsoft.com/office/officeart/2018/2/layout/IconVerticalSolidList"/>
    <dgm:cxn modelId="{98FFB848-2FC4-40B8-9426-9B9684CC530F}" type="presParOf" srcId="{1B032887-0AF0-4C5A-8B91-C104676AE57C}" destId="{DF9A4F7F-FB2D-4291-BF86-7950E8B13F10}" srcOrd="1" destOrd="0" presId="urn:microsoft.com/office/officeart/2018/2/layout/IconVerticalSolidList"/>
    <dgm:cxn modelId="{CEAF602A-C74D-4AFF-8F61-F4AB9CF51F13}" type="presParOf" srcId="{1B032887-0AF0-4C5A-8B91-C104676AE57C}" destId="{EA8C2EF8-EFE1-4AFC-8F4A-CF272634F21C}" srcOrd="2" destOrd="0" presId="urn:microsoft.com/office/officeart/2018/2/layout/IconVerticalSolidList"/>
    <dgm:cxn modelId="{05E21880-7514-4BFE-878B-FC5461FFBA45}" type="presParOf" srcId="{EA8C2EF8-EFE1-4AFC-8F4A-CF272634F21C}" destId="{A23B9F0F-9904-430A-B81C-793AF15F5C43}" srcOrd="0" destOrd="0" presId="urn:microsoft.com/office/officeart/2018/2/layout/IconVerticalSolidList"/>
    <dgm:cxn modelId="{78B34738-3914-4A36-827C-E99CC93E3741}" type="presParOf" srcId="{EA8C2EF8-EFE1-4AFC-8F4A-CF272634F21C}" destId="{130127B2-8E83-4632-88FC-2FE33CCF86C0}" srcOrd="1" destOrd="0" presId="urn:microsoft.com/office/officeart/2018/2/layout/IconVerticalSolidList"/>
    <dgm:cxn modelId="{2544563F-AC9A-4DEA-8BB0-28DD857C7252}" type="presParOf" srcId="{EA8C2EF8-EFE1-4AFC-8F4A-CF272634F21C}" destId="{90E6F77D-F935-4B8A-B88D-99B73E1BCEF3}" srcOrd="2" destOrd="0" presId="urn:microsoft.com/office/officeart/2018/2/layout/IconVerticalSolidList"/>
    <dgm:cxn modelId="{003E8B69-609F-443E-A17B-989405829CD4}" type="presParOf" srcId="{EA8C2EF8-EFE1-4AFC-8F4A-CF272634F21C}" destId="{AAEAE8BB-1F6A-44F0-B40D-FB4E028A8E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E4D462-290D-4554-AC4B-447C04B36637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B435B0-3833-45F0-9896-3595EF1A61AA}">
      <dgm:prSet custT="1"/>
      <dgm:spPr/>
      <dgm:t>
        <a:bodyPr/>
        <a:lstStyle/>
        <a:p>
          <a:r>
            <a: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1.Những </a:t>
          </a:r>
          <a:r>
            <a:rPr lang="en-US" sz="36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tính</a:t>
          </a:r>
          <a:r>
            <a: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6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năng</a:t>
          </a:r>
          <a:r>
            <a: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6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hạn</a:t>
          </a:r>
          <a:r>
            <a: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6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chế</a:t>
          </a:r>
          <a:r>
            <a: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64B346D0-5ECB-464B-8D1E-6E1682346604}" type="parTrans" cxnId="{E5ED5F72-FECB-4BC5-8AA4-6E82494682F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CE39F9C-CE2B-4F26-A308-F6E7F74EF52E}" type="sibTrans" cxnId="{E5ED5F72-FECB-4BC5-8AA4-6E82494682F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86D041-C0A7-4758-92BF-D564FA8360D1}">
      <dgm:prSet custT="1"/>
      <dgm:spPr/>
      <dgm:t>
        <a:bodyPr/>
        <a:lstStyle/>
        <a:p>
          <a:pPr>
            <a:buFont typeface="+mj-lt"/>
            <a:buAutoNum type="arabicParenR"/>
          </a:pP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Phần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giỏ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hàng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chưa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hoạt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động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</a:p>
      </dgm:t>
    </dgm:pt>
    <dgm:pt modelId="{1543CEE9-914C-4FDA-998E-E84D07DCAEC8}" type="parTrans" cxnId="{F87F9564-F135-4704-8E5E-2A214FB3731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90098CC-CECD-4D9B-944C-A333B50B338D}" type="sibTrans" cxnId="{F87F9564-F135-4704-8E5E-2A214FB3731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676F89A-84AC-4701-9F4F-D531D3C5300C}">
      <dgm:prSet custT="1"/>
      <dgm:spPr/>
      <dgm:t>
        <a:bodyPr/>
        <a:lstStyle/>
        <a:p>
          <a:r>
            <a: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2.Khắc </a:t>
          </a:r>
          <a:r>
            <a:rPr lang="en-US" sz="36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phục</a:t>
          </a:r>
          <a:r>
            <a: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</a:t>
          </a:r>
          <a:r>
            <a:rPr lang="en-US" sz="36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thêm</a:t>
          </a:r>
          <a:r>
            <a: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6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tính</a:t>
          </a:r>
          <a:r>
            <a: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6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năng</a:t>
          </a:r>
          <a:r>
            <a: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gm:t>
    </dgm:pt>
    <dgm:pt modelId="{49231E4B-0338-4512-B838-D7CBB54DE4A5}" type="parTrans" cxnId="{B0FDB220-B7CA-43ED-A278-DB31641C1B57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F5751BF-E43D-4FD1-AA7C-B5D3FDF064CD}" type="sibTrans" cxnId="{B0FDB220-B7CA-43ED-A278-DB31641C1B57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7C90EB-7616-4A49-984C-B79B3156E967}">
      <dgm:prSet custT="1"/>
      <dgm:spPr/>
      <dgm:t>
        <a:bodyPr/>
        <a:lstStyle/>
        <a:p>
          <a:pPr>
            <a:buFont typeface="+mj-lt"/>
            <a:buAutoNum type="arabicParenR"/>
          </a:pP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Khắc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phục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bố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cục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sản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phẩm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</a:p>
      </dgm:t>
    </dgm:pt>
    <dgm:pt modelId="{68253BE9-BCBB-41AD-AD4A-E3793C1AF77F}" type="parTrans" cxnId="{671DDE28-2568-4C4E-8FE1-123EB94C536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AE49BAD-6342-4B73-BDBB-91B34B6056A8}" type="sibTrans" cxnId="{671DDE28-2568-4C4E-8FE1-123EB94C5363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93BBCB5-9F47-408E-925C-A3E14FDF045D}">
      <dgm:prSet custT="1"/>
      <dgm:spPr/>
      <dgm:t>
        <a:bodyPr/>
        <a:lstStyle/>
        <a:p>
          <a:pPr>
            <a:buFont typeface="+mj-lt"/>
            <a:buAutoNum type="arabicParenR"/>
          </a:pP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Phần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tải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xuống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chưa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hoạt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động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</a:p>
      </dgm:t>
    </dgm:pt>
    <dgm:pt modelId="{C4587D11-DC3A-446B-B3AE-63F0A87BB4CE}" type="parTrans" cxnId="{1D719482-E3ED-40C3-9D9A-458485DA3856}">
      <dgm:prSet/>
      <dgm:spPr/>
      <dgm:t>
        <a:bodyPr/>
        <a:lstStyle/>
        <a:p>
          <a:endParaRPr lang="en-US"/>
        </a:p>
      </dgm:t>
    </dgm:pt>
    <dgm:pt modelId="{67AE4188-B193-4694-A48A-F72481ED11E6}" type="sibTrans" cxnId="{1D719482-E3ED-40C3-9D9A-458485DA3856}">
      <dgm:prSet/>
      <dgm:spPr/>
      <dgm:t>
        <a:bodyPr/>
        <a:lstStyle/>
        <a:p>
          <a:endParaRPr lang="en-US"/>
        </a:p>
      </dgm:t>
    </dgm:pt>
    <dgm:pt modelId="{501A73DB-1F05-419D-8FC4-6962E850BACD}" type="pres">
      <dgm:prSet presAssocID="{AFE4D462-290D-4554-AC4B-447C04B36637}" presName="Name0" presStyleCnt="0">
        <dgm:presLayoutVars>
          <dgm:dir/>
          <dgm:animLvl val="lvl"/>
          <dgm:resizeHandles val="exact"/>
        </dgm:presLayoutVars>
      </dgm:prSet>
      <dgm:spPr/>
    </dgm:pt>
    <dgm:pt modelId="{D07F63FB-8003-4CDB-8FC1-4D73236DBA56}" type="pres">
      <dgm:prSet presAssocID="{34B435B0-3833-45F0-9896-3595EF1A61AA}" presName="linNode" presStyleCnt="0"/>
      <dgm:spPr/>
    </dgm:pt>
    <dgm:pt modelId="{F313377C-A003-4080-B042-558F9DA89E78}" type="pres">
      <dgm:prSet presAssocID="{34B435B0-3833-45F0-9896-3595EF1A61A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0C50F15-0A17-4AEC-9005-95E018EB3DBC}" type="pres">
      <dgm:prSet presAssocID="{34B435B0-3833-45F0-9896-3595EF1A61AA}" presName="descendantText" presStyleLbl="alignAccFollowNode1" presStyleIdx="0" presStyleCnt="2">
        <dgm:presLayoutVars>
          <dgm:bulletEnabled val="1"/>
        </dgm:presLayoutVars>
      </dgm:prSet>
      <dgm:spPr/>
    </dgm:pt>
    <dgm:pt modelId="{936C54F0-7A4A-4A2C-92E2-D7F3AFE690AE}" type="pres">
      <dgm:prSet presAssocID="{ECE39F9C-CE2B-4F26-A308-F6E7F74EF52E}" presName="sp" presStyleCnt="0"/>
      <dgm:spPr/>
    </dgm:pt>
    <dgm:pt modelId="{76FD1938-3CAE-48EC-AF98-A195D54198B2}" type="pres">
      <dgm:prSet presAssocID="{E676F89A-84AC-4701-9F4F-D531D3C5300C}" presName="linNode" presStyleCnt="0"/>
      <dgm:spPr/>
    </dgm:pt>
    <dgm:pt modelId="{1C514E13-3FA3-49DA-92C5-C30367F4463F}" type="pres">
      <dgm:prSet presAssocID="{E676F89A-84AC-4701-9F4F-D531D3C5300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153BA91-58E9-4037-8639-0CA4BDFC4917}" type="pres">
      <dgm:prSet presAssocID="{E676F89A-84AC-4701-9F4F-D531D3C5300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0ADDD05-7A63-4987-9C93-577C5B42F795}" type="presOf" srcId="{AFE4D462-290D-4554-AC4B-447C04B36637}" destId="{501A73DB-1F05-419D-8FC4-6962E850BACD}" srcOrd="0" destOrd="0" presId="urn:microsoft.com/office/officeart/2005/8/layout/vList5"/>
    <dgm:cxn modelId="{B0FDB220-B7CA-43ED-A278-DB31641C1B57}" srcId="{AFE4D462-290D-4554-AC4B-447C04B36637}" destId="{E676F89A-84AC-4701-9F4F-D531D3C5300C}" srcOrd="1" destOrd="0" parTransId="{49231E4B-0338-4512-B838-D7CBB54DE4A5}" sibTransId="{4F5751BF-E43D-4FD1-AA7C-B5D3FDF064CD}"/>
    <dgm:cxn modelId="{671DDE28-2568-4C4E-8FE1-123EB94C5363}" srcId="{E676F89A-84AC-4701-9F4F-D531D3C5300C}" destId="{137C90EB-7616-4A49-984C-B79B3156E967}" srcOrd="0" destOrd="0" parTransId="{68253BE9-BCBB-41AD-AD4A-E3793C1AF77F}" sibTransId="{5AE49BAD-6342-4B73-BDBB-91B34B6056A8}"/>
    <dgm:cxn modelId="{F87F9564-F135-4704-8E5E-2A214FB37313}" srcId="{34B435B0-3833-45F0-9896-3595EF1A61AA}" destId="{5286D041-C0A7-4758-92BF-D564FA8360D1}" srcOrd="0" destOrd="0" parTransId="{1543CEE9-914C-4FDA-998E-E84D07DCAEC8}" sibTransId="{490098CC-CECD-4D9B-944C-A333B50B338D}"/>
    <dgm:cxn modelId="{244FF051-C26B-4FA8-BF96-EC8D40CF7916}" type="presOf" srcId="{34B435B0-3833-45F0-9896-3595EF1A61AA}" destId="{F313377C-A003-4080-B042-558F9DA89E78}" srcOrd="0" destOrd="0" presId="urn:microsoft.com/office/officeart/2005/8/layout/vList5"/>
    <dgm:cxn modelId="{E5ED5F72-FECB-4BC5-8AA4-6E82494682F3}" srcId="{AFE4D462-290D-4554-AC4B-447C04B36637}" destId="{34B435B0-3833-45F0-9896-3595EF1A61AA}" srcOrd="0" destOrd="0" parTransId="{64B346D0-5ECB-464B-8D1E-6E1682346604}" sibTransId="{ECE39F9C-CE2B-4F26-A308-F6E7F74EF52E}"/>
    <dgm:cxn modelId="{3D31DC72-AEF1-44C2-8CEA-D8486945E8FC}" type="presOf" srcId="{5286D041-C0A7-4758-92BF-D564FA8360D1}" destId="{30C50F15-0A17-4AEC-9005-95E018EB3DBC}" srcOrd="0" destOrd="0" presId="urn:microsoft.com/office/officeart/2005/8/layout/vList5"/>
    <dgm:cxn modelId="{1D719482-E3ED-40C3-9D9A-458485DA3856}" srcId="{34B435B0-3833-45F0-9896-3595EF1A61AA}" destId="{093BBCB5-9F47-408E-925C-A3E14FDF045D}" srcOrd="1" destOrd="0" parTransId="{C4587D11-DC3A-446B-B3AE-63F0A87BB4CE}" sibTransId="{67AE4188-B193-4694-A48A-F72481ED11E6}"/>
    <dgm:cxn modelId="{9A1FCCC8-FE9E-4BA0-8F8E-44FC8D442A9C}" type="presOf" srcId="{093BBCB5-9F47-408E-925C-A3E14FDF045D}" destId="{30C50F15-0A17-4AEC-9005-95E018EB3DBC}" srcOrd="0" destOrd="1" presId="urn:microsoft.com/office/officeart/2005/8/layout/vList5"/>
    <dgm:cxn modelId="{FC6546F6-2271-43BD-9B98-EDB967197FAB}" type="presOf" srcId="{137C90EB-7616-4A49-984C-B79B3156E967}" destId="{8153BA91-58E9-4037-8639-0CA4BDFC4917}" srcOrd="0" destOrd="0" presId="urn:microsoft.com/office/officeart/2005/8/layout/vList5"/>
    <dgm:cxn modelId="{E151E4FE-73AB-49CC-A5E5-BDCE8450995A}" type="presOf" srcId="{E676F89A-84AC-4701-9F4F-D531D3C5300C}" destId="{1C514E13-3FA3-49DA-92C5-C30367F4463F}" srcOrd="0" destOrd="0" presId="urn:microsoft.com/office/officeart/2005/8/layout/vList5"/>
    <dgm:cxn modelId="{48617C2F-2A48-4F4D-8A05-2172B4D4EA86}" type="presParOf" srcId="{501A73DB-1F05-419D-8FC4-6962E850BACD}" destId="{D07F63FB-8003-4CDB-8FC1-4D73236DBA56}" srcOrd="0" destOrd="0" presId="urn:microsoft.com/office/officeart/2005/8/layout/vList5"/>
    <dgm:cxn modelId="{234E6D86-8464-435B-9860-BBB7D7EAE9B3}" type="presParOf" srcId="{D07F63FB-8003-4CDB-8FC1-4D73236DBA56}" destId="{F313377C-A003-4080-B042-558F9DA89E78}" srcOrd="0" destOrd="0" presId="urn:microsoft.com/office/officeart/2005/8/layout/vList5"/>
    <dgm:cxn modelId="{D38ABB6A-9EFA-4733-BCAE-3C584FAA503B}" type="presParOf" srcId="{D07F63FB-8003-4CDB-8FC1-4D73236DBA56}" destId="{30C50F15-0A17-4AEC-9005-95E018EB3DBC}" srcOrd="1" destOrd="0" presId="urn:microsoft.com/office/officeart/2005/8/layout/vList5"/>
    <dgm:cxn modelId="{B56F0512-1AFC-441B-BE4D-1124BCB3F816}" type="presParOf" srcId="{501A73DB-1F05-419D-8FC4-6962E850BACD}" destId="{936C54F0-7A4A-4A2C-92E2-D7F3AFE690AE}" srcOrd="1" destOrd="0" presId="urn:microsoft.com/office/officeart/2005/8/layout/vList5"/>
    <dgm:cxn modelId="{623252A1-AE13-4D32-852C-280E2F54ACBE}" type="presParOf" srcId="{501A73DB-1F05-419D-8FC4-6962E850BACD}" destId="{76FD1938-3CAE-48EC-AF98-A195D54198B2}" srcOrd="2" destOrd="0" presId="urn:microsoft.com/office/officeart/2005/8/layout/vList5"/>
    <dgm:cxn modelId="{A81EB79C-0906-4327-811E-61E7B7D9421C}" type="presParOf" srcId="{76FD1938-3CAE-48EC-AF98-A195D54198B2}" destId="{1C514E13-3FA3-49DA-92C5-C30367F4463F}" srcOrd="0" destOrd="0" presId="urn:microsoft.com/office/officeart/2005/8/layout/vList5"/>
    <dgm:cxn modelId="{B5534924-B9D4-49E7-B8B2-12FA21421420}" type="presParOf" srcId="{76FD1938-3CAE-48EC-AF98-A195D54198B2}" destId="{8153BA91-58E9-4037-8639-0CA4BDFC49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43EBB-5D88-4CBF-B217-816D6BCAA919}">
      <dsp:nvSpPr>
        <dsp:cNvPr id="0" name=""/>
        <dsp:cNvSpPr/>
      </dsp:nvSpPr>
      <dsp:spPr>
        <a:xfrm rot="5400000">
          <a:off x="743709" y="1116866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1F072DC-5EC7-4B5F-8A9A-8312CDA3C9CB}">
      <dsp:nvSpPr>
        <dsp:cNvPr id="0" name=""/>
        <dsp:cNvSpPr/>
      </dsp:nvSpPr>
      <dsp:spPr>
        <a:xfrm>
          <a:off x="482010" y="21901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sz="2300" u="none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8838" y="78729"/>
        <a:ext cx="1549171" cy="1050269"/>
      </dsp:txXfrm>
    </dsp:sp>
    <dsp:sp modelId="{EB77783D-BC54-429E-B7A3-9C52C890171F}">
      <dsp:nvSpPr>
        <dsp:cNvPr id="0" name=""/>
        <dsp:cNvSpPr/>
      </dsp:nvSpPr>
      <dsp:spPr>
        <a:xfrm>
          <a:off x="2144837" y="132908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6A61C-4A90-48E8-8C19-5370E17BA0F7}">
      <dsp:nvSpPr>
        <dsp:cNvPr id="0" name=""/>
        <dsp:cNvSpPr/>
      </dsp:nvSpPr>
      <dsp:spPr>
        <a:xfrm rot="5400000">
          <a:off x="2122370" y="2424338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20901"/>
            <a:satOff val="242"/>
            <a:lumOff val="-161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02CD2D-C9B8-400C-9621-DA4E3008E492}">
      <dsp:nvSpPr>
        <dsp:cNvPr id="0" name=""/>
        <dsp:cNvSpPr/>
      </dsp:nvSpPr>
      <dsp:spPr>
        <a:xfrm>
          <a:off x="1860670" y="1329373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917498" y="1386201"/>
        <a:ext cx="1549171" cy="1050269"/>
      </dsp:txXfrm>
    </dsp:sp>
    <dsp:sp modelId="{434B18D8-5BDC-44F6-B475-EDF4EC5D4316}">
      <dsp:nvSpPr>
        <dsp:cNvPr id="0" name=""/>
        <dsp:cNvSpPr/>
      </dsp:nvSpPr>
      <dsp:spPr>
        <a:xfrm>
          <a:off x="3523498" y="1440380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DB5B4-6A01-4413-B76D-5F4E0D9839F6}">
      <dsp:nvSpPr>
        <dsp:cNvPr id="0" name=""/>
        <dsp:cNvSpPr/>
      </dsp:nvSpPr>
      <dsp:spPr>
        <a:xfrm>
          <a:off x="3239331" y="2636845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96159" y="2693673"/>
        <a:ext cx="1549171" cy="1050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45E4-8A21-4190-8B65-D46C1EC7D07D}">
      <dsp:nvSpPr>
        <dsp:cNvPr id="0" name=""/>
        <dsp:cNvSpPr/>
      </dsp:nvSpPr>
      <dsp:spPr>
        <a:xfrm>
          <a:off x="0" y="629693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732B78-5F7F-4B89-A743-B602042A7ABE}">
      <dsp:nvSpPr>
        <dsp:cNvPr id="0" name=""/>
        <dsp:cNvSpPr/>
      </dsp:nvSpPr>
      <dsp:spPr>
        <a:xfrm>
          <a:off x="348858" y="884158"/>
          <a:ext cx="634287" cy="634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385A58-D596-4512-9BE7-17E1D84AC766}">
      <dsp:nvSpPr>
        <dsp:cNvPr id="0" name=""/>
        <dsp:cNvSpPr/>
      </dsp:nvSpPr>
      <dsp:spPr>
        <a:xfrm>
          <a:off x="1276152" y="619960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76152" y="619960"/>
        <a:ext cx="7789607" cy="1153250"/>
      </dsp:txXfrm>
    </dsp:sp>
    <dsp:sp modelId="{A23B9F0F-9904-430A-B81C-793AF15F5C43}">
      <dsp:nvSpPr>
        <dsp:cNvPr id="0" name=""/>
        <dsp:cNvSpPr/>
      </dsp:nvSpPr>
      <dsp:spPr>
        <a:xfrm>
          <a:off x="0" y="2066239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0127B2-8E83-4632-88FC-2FE33CCF86C0}">
      <dsp:nvSpPr>
        <dsp:cNvPr id="0" name=""/>
        <dsp:cNvSpPr/>
      </dsp:nvSpPr>
      <dsp:spPr>
        <a:xfrm>
          <a:off x="348858" y="2325721"/>
          <a:ext cx="634287" cy="634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EAE8BB-1F6A-44F0-B40D-FB4E028A8EFB}">
      <dsp:nvSpPr>
        <dsp:cNvPr id="0" name=""/>
        <dsp:cNvSpPr/>
      </dsp:nvSpPr>
      <dsp:spPr>
        <a:xfrm>
          <a:off x="1332003" y="2066239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32003" y="2066239"/>
        <a:ext cx="7789607" cy="1153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50F15-0A17-4AEC-9005-95E018EB3DBC}">
      <dsp:nvSpPr>
        <dsp:cNvPr id="0" name=""/>
        <dsp:cNvSpPr/>
      </dsp:nvSpPr>
      <dsp:spPr>
        <a:xfrm rot="5400000">
          <a:off x="6738412" y="-2472655"/>
          <a:ext cx="1791879" cy="71852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arenR"/>
          </a:pP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Phần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giỏ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hàng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chưa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hoạt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động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arenR"/>
          </a:pP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Phần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tải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xuống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chưa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hoạt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động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</a:p>
      </dsp:txBody>
      <dsp:txXfrm rot="-5400000">
        <a:off x="4041716" y="311513"/>
        <a:ext cx="7097800" cy="1616935"/>
      </dsp:txXfrm>
    </dsp:sp>
    <dsp:sp modelId="{F313377C-A003-4080-B042-558F9DA89E78}">
      <dsp:nvSpPr>
        <dsp:cNvPr id="0" name=""/>
        <dsp:cNvSpPr/>
      </dsp:nvSpPr>
      <dsp:spPr>
        <a:xfrm>
          <a:off x="0" y="56"/>
          <a:ext cx="4041716" cy="22398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1.Những </a:t>
          </a:r>
          <a:r>
            <a:rPr lang="en-US" sz="36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tính</a:t>
          </a:r>
          <a:r>
            <a:rPr lang="en-US" sz="3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6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năng</a:t>
          </a:r>
          <a:r>
            <a:rPr lang="en-US" sz="3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6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hạn</a:t>
          </a:r>
          <a:r>
            <a:rPr lang="en-US" sz="3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6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chế</a:t>
          </a:r>
          <a:r>
            <a:rPr lang="en-US" sz="3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109340" y="109396"/>
        <a:ext cx="3823036" cy="2021169"/>
      </dsp:txXfrm>
    </dsp:sp>
    <dsp:sp modelId="{8153BA91-58E9-4037-8639-0CA4BDFC4917}">
      <dsp:nvSpPr>
        <dsp:cNvPr id="0" name=""/>
        <dsp:cNvSpPr/>
      </dsp:nvSpPr>
      <dsp:spPr>
        <a:xfrm rot="5400000">
          <a:off x="6738412" y="-120814"/>
          <a:ext cx="1791879" cy="71852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arenR"/>
          </a:pP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Khắc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phục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bố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cục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sản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phẩm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</a:p>
      </dsp:txBody>
      <dsp:txXfrm rot="-5400000">
        <a:off x="4041716" y="2663354"/>
        <a:ext cx="7097800" cy="1616935"/>
      </dsp:txXfrm>
    </dsp:sp>
    <dsp:sp modelId="{1C514E13-3FA3-49DA-92C5-C30367F4463F}">
      <dsp:nvSpPr>
        <dsp:cNvPr id="0" name=""/>
        <dsp:cNvSpPr/>
      </dsp:nvSpPr>
      <dsp:spPr>
        <a:xfrm>
          <a:off x="0" y="2351897"/>
          <a:ext cx="4041716" cy="22398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2.Khắc </a:t>
          </a:r>
          <a:r>
            <a:rPr lang="en-US" sz="36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phục</a:t>
          </a:r>
          <a:r>
            <a:rPr lang="en-US" sz="3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</a:t>
          </a:r>
          <a:r>
            <a:rPr lang="en-US" sz="36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thêm</a:t>
          </a:r>
          <a:r>
            <a:rPr lang="en-US" sz="3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6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tính</a:t>
          </a:r>
          <a:r>
            <a:rPr lang="en-US" sz="3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36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năng</a:t>
          </a:r>
          <a:r>
            <a:rPr lang="en-US" sz="3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:</a:t>
          </a:r>
        </a:p>
      </dsp:txBody>
      <dsp:txXfrm>
        <a:off x="109340" y="2461237"/>
        <a:ext cx="3823036" cy="2021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487B-57C7-4A4B-A861-A4F5FD530C40}" type="datetimeFigureOut">
              <a:rPr lang="vi-VN" smtClean="0"/>
              <a:t>Thứ Tư/23/04/2025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85024-0979-44E3-AD6C-CEDDA704D9D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59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71BD-708C-456A-8E5A-A9B097A45B3E}" type="datetime9">
              <a:rPr lang="vi-VN" smtClean="0"/>
              <a:t>Thứ Tư/23/04/2025 19:07:09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0CA-FA77-48E1-ADDF-95BBD6C9D6F1}" type="datetime9">
              <a:rPr lang="vi-VN" smtClean="0"/>
              <a:t>Thứ Tư/23/04/2025 19:07:10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7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798A-1DC7-4A4B-869E-5CC7177FF234}" type="datetime9">
              <a:rPr lang="vi-VN" smtClean="0"/>
              <a:t>Thứ Tư/23/04/2025 19:07:10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2433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EC67-7B9A-49AD-A072-96BC8A7EB7FE}" type="datetime9">
              <a:rPr lang="vi-VN" smtClean="0"/>
              <a:t>Thứ Tư/23/04/2025 19:07:10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48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3F295-3D89-460D-BF0A-AFBB7C3CB817}" type="datetime9">
              <a:rPr lang="vi-VN" smtClean="0"/>
              <a:t>Thứ Tư/23/04/2025 19:07:10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0796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CD34-AFFB-4707-91F4-9648E4A5CF9F}" type="datetime9">
              <a:rPr lang="vi-VN" smtClean="0"/>
              <a:t>Thứ Tư/23/04/2025 19:07:10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49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72B3-AD88-4B6F-8799-563049675233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85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7619-632E-4252-9813-05A7FA8B1860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49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CC87-94ED-4D0F-91EA-882E4FCB1A4F}" type="datetime9">
              <a:rPr lang="vi-VN" smtClean="0"/>
              <a:t>Thứ Tư/23/04/2025 19:07:10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75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9B0FD-8BCF-42E1-A5F6-605CACDDD3BC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84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2699-8120-4EBB-B1B7-17CCDAB252A9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7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C0C8-5AC7-41AC-A8D5-CC46EAAF2B86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76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66FB-44A6-4367-ACFB-09D7D88A6CD4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17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9EED-4C4E-4A7C-A68B-CE9F367B0901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59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0474-D8E9-4417-B747-B19E264F8D03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93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CBB7-4F92-479A-B584-3C3B3AECC9D1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33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E4C8-A228-4B2A-AFAE-7D2EDB50A695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59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D9881-6EB0-416F-ACBF-3E0091C1A005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82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75231-DEED-4242-8AFF-7A245DAD008C}" type="datetime9">
              <a:rPr lang="vi-VN" smtClean="0"/>
              <a:t>Thứ Tư/23/04/2025 19:07:10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6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280D-8265-4DC5-949C-A12E70ED81F4}" type="datetime9">
              <a:rPr lang="vi-VN" smtClean="0"/>
              <a:t>Thứ Tư/23/04/2025 19:07:10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0752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BC92-E4CF-4BE1-96ED-AA990B51DEC3}" type="datetime9">
              <a:rPr lang="vi-VN" smtClean="0"/>
              <a:t>Thứ Tư/23/04/2025 19:07:10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84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192-DBDB-4419-B3A5-B2A3C538E6EE}" type="datetime9">
              <a:rPr lang="vi-VN" smtClean="0"/>
              <a:t>Thứ Tư/23/04/2025 19:07:10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041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9EDC8-099A-4CA6-83E8-1CB5D7CF20BA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695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F439-8C81-451E-BBF4-05798614FB10}" type="datetime9">
              <a:rPr lang="vi-VN" smtClean="0"/>
              <a:t>Thứ Tư/23/04/2025 19:07:10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39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1D72-DCAE-43E1-8E86-F2592DDD949D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608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6B35-99B0-4924-B3AC-781CB689F82A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99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4F79-7AAD-431C-A19F-019260DDDA63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6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0DBD-41DC-43DE-B4EA-8E7D9951C1ED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49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58C-4E3A-445F-B4ED-9FF15316612B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6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C138-CC9A-413A-9B30-6B81C9C0254E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00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24B7-D988-46BF-946F-BDB6A2FF15ED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14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E361-0F1C-4CEC-AFD6-8D8EC29C3889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73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3FC9-3C83-4F80-BB7C-EFECB0B09190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AD29-ACB0-4ED5-AAA3-9EDB6BB643FE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950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A2C4-7D04-46C6-8F05-348D6D3E7F72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291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1DC9-0CBA-4D67-B453-DF6744CF360B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989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E966-3275-47F1-A108-8F4AA6692606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86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7027-F63E-4251-93E9-EAA5880E7FA9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ACB-261B-4400-8E37-B947216B41AD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9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2170D-B6D7-469D-834C-0AE5DE6F4142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2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7B37-7E6D-44D4-AE68-096D3D16DF11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6BA45-E1A7-45DA-9E52-8AB6E3DC84F7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3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05D4-7382-48DF-BFCE-B479BB277D58}" type="datetime9">
              <a:rPr lang="vi-VN" smtClean="0"/>
              <a:t>Thứ Tư/23/04/2025 19:07:10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Hữu Duy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5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D7CC8-08DC-47A2-ADC1-643776DD63F7}" type="datetime9">
              <a:rPr lang="vi-VN" smtClean="0"/>
              <a:t>Thứ Tư/23/04/2025 19:07:09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Nguyễn Hữu Duy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F5A88BF-7E91-4A45-B6AC-0EAEC1944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3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8B3D2-624F-471B-BB11-5E14629CB686}" type="datetime9">
              <a:rPr lang="vi-VN" smtClean="0"/>
              <a:t>Thứ Tư/23/04/2025 19:07:09 Chiều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Nguyễn Hữu Duy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F5A88BF-7E91-4A45-B6AC-0EAEC1944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73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29A80-1F45-488C-A31A-F2AD4A973B51}" type="datetime9">
              <a:rPr lang="vi-VN" smtClean="0"/>
              <a:t>Thứ Tư/23/04/2025 19:06:17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sv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7.png"/><Relationship Id="rId7" Type="http://schemas.openxmlformats.org/officeDocument/2006/relationships/diagramData" Target="../diagrams/data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0.svg"/><Relationship Id="rId11" Type="http://schemas.microsoft.com/office/2007/relationships/diagramDrawing" Target="../diagrams/drawing1.xml"/><Relationship Id="rId5" Type="http://schemas.openxmlformats.org/officeDocument/2006/relationships/image" Target="../media/image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016746" y="4599502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2223010"/>
                </a:moveTo>
                <a:lnTo>
                  <a:pt x="2234181" y="2223010"/>
                </a:lnTo>
                <a:lnTo>
                  <a:pt x="2234181" y="0"/>
                </a:lnTo>
                <a:lnTo>
                  <a:pt x="0" y="0"/>
                </a:lnTo>
                <a:lnTo>
                  <a:pt x="0" y="22230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0861" y="2776511"/>
            <a:ext cx="975853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124"/>
              </a:lnSpc>
            </a:pP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Chào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mừng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đến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với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ngày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hôm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nay!</a:t>
            </a:r>
          </a:p>
        </p:txBody>
      </p:sp>
      <p:sp>
        <p:nvSpPr>
          <p:cNvPr id="5" name="Freeform 5"/>
          <p:cNvSpPr/>
          <p:nvPr/>
        </p:nvSpPr>
        <p:spPr>
          <a:xfrm>
            <a:off x="10016746" y="685800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0"/>
                </a:moveTo>
                <a:lnTo>
                  <a:pt x="2234181" y="0"/>
                </a:lnTo>
                <a:lnTo>
                  <a:pt x="2234181" y="2223010"/>
                </a:lnTo>
                <a:lnTo>
                  <a:pt x="0" y="222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685800" y="732278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0"/>
                </a:moveTo>
                <a:lnTo>
                  <a:pt x="0" y="0"/>
                </a:lnTo>
                <a:lnTo>
                  <a:pt x="0" y="2289331"/>
                </a:lnTo>
                <a:lnTo>
                  <a:pt x="2300835" y="2289331"/>
                </a:lnTo>
                <a:lnTo>
                  <a:pt x="23008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 flipV="1">
            <a:off x="685800" y="4645980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2289331"/>
                </a:moveTo>
                <a:lnTo>
                  <a:pt x="0" y="2289331"/>
                </a:lnTo>
                <a:lnTo>
                  <a:pt x="0" y="0"/>
                </a:lnTo>
                <a:lnTo>
                  <a:pt x="2300835" y="0"/>
                </a:lnTo>
                <a:lnTo>
                  <a:pt x="2300835" y="228933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627-31D2-45C0-B39F-45885C58DAE2}"/>
              </a:ext>
            </a:extLst>
          </p:cNvPr>
          <p:cNvSpPr txBox="1"/>
          <p:nvPr/>
        </p:nvSpPr>
        <p:spPr>
          <a:xfrm>
            <a:off x="3799717" y="849057"/>
            <a:ext cx="459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Chủ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lang="en-US" dirty="0">
                <a:latin typeface="Consolas" panose="020B0609020204030204" pitchFamily="49" charset="0"/>
              </a:rPr>
              <a:t>Website </a:t>
            </a:r>
            <a:r>
              <a:rPr lang="en-US" dirty="0" err="1">
                <a:latin typeface="Consolas" panose="020B0609020204030204" pitchFamily="49" charset="0"/>
              </a:rPr>
              <a:t>câu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đố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Quiz Website</a:t>
            </a:r>
          </a:p>
        </p:txBody>
      </p:sp>
      <p:pic>
        <p:nvPicPr>
          <p:cNvPr id="11" name="Graphic 10" descr="Peace Gesture outline">
            <a:extLst>
              <a:ext uri="{FF2B5EF4-FFF2-40B4-BE49-F238E27FC236}">
                <a16:creationId xmlns:a16="http://schemas.microsoft.com/office/drawing/2014/main" id="{93304911-E011-4F65-1BC4-9B2ED8BBB9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9690" y="732278"/>
            <a:ext cx="843681" cy="843681"/>
          </a:xfrm>
          <a:prstGeom prst="rect">
            <a:avLst/>
          </a:prstGeom>
        </p:spPr>
      </p:pic>
      <p:pic>
        <p:nvPicPr>
          <p:cNvPr id="12" name="Graphic 11" descr="Wave Gesture outline">
            <a:extLst>
              <a:ext uri="{FF2B5EF4-FFF2-40B4-BE49-F238E27FC236}">
                <a16:creationId xmlns:a16="http://schemas.microsoft.com/office/drawing/2014/main" id="{7414850F-8D4F-207A-1530-482BB37B38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387" y="756425"/>
            <a:ext cx="843681" cy="84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06324-A2C7-B1A0-5326-EDE84C2BF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197391-6FDC-F9C5-EB3A-414A4E54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85" y="6406487"/>
            <a:ext cx="68333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90046-DA73-4BBF-84B5-C08E6F75191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873C65A-1284-84E7-835E-145A26059D75}"/>
              </a:ext>
            </a:extLst>
          </p:cNvPr>
          <p:cNvSpPr txBox="1">
            <a:spLocks/>
          </p:cNvSpPr>
          <p:nvPr/>
        </p:nvSpPr>
        <p:spPr>
          <a:xfrm>
            <a:off x="6297562" y="6193762"/>
            <a:ext cx="1971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EA44F7-2699-47CF-AC54-A29BC88FA966}" type="datetime9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Thứ Tư/23/04/2025 19:07:26 Chiều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56D7B3B-6870-7600-5294-68EA3302B85A}"/>
              </a:ext>
            </a:extLst>
          </p:cNvPr>
          <p:cNvSpPr txBox="1">
            <a:spLocks/>
          </p:cNvSpPr>
          <p:nvPr/>
        </p:nvSpPr>
        <p:spPr>
          <a:xfrm>
            <a:off x="-403172" y="61937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Nguyễn Hữu Duy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23A528-331B-364F-27F1-981AA3AD9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503" y="103189"/>
            <a:ext cx="6720993" cy="713449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318188-DEA5-FA94-1669-183928D33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7135A-8DB0-3D67-8930-2B63FEE5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106" y="816638"/>
            <a:ext cx="8596668" cy="4699540"/>
          </a:xfrm>
          <a:prstGeom prst="rect">
            <a:avLst/>
          </a:prstGeom>
        </p:spPr>
      </p:pic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61EEB65A-AC5D-63E6-F2F0-362B80C07AF9}"/>
              </a:ext>
            </a:extLst>
          </p:cNvPr>
          <p:cNvSpPr txBox="1">
            <a:spLocks/>
          </p:cNvSpPr>
          <p:nvPr/>
        </p:nvSpPr>
        <p:spPr>
          <a:xfrm>
            <a:off x="4413288" y="5761715"/>
            <a:ext cx="3768547" cy="1229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9E39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cửa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0264-A787-F883-EA3D-1959E6B8D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C252BA-303F-3F2F-0FEB-FF4CEE3C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85" y="6406487"/>
            <a:ext cx="68333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90046-DA73-4BBF-84B5-C08E6F75191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AD6C7AF-AF78-2A6D-9A4C-29588F7FA576}"/>
              </a:ext>
            </a:extLst>
          </p:cNvPr>
          <p:cNvSpPr txBox="1">
            <a:spLocks/>
          </p:cNvSpPr>
          <p:nvPr/>
        </p:nvSpPr>
        <p:spPr>
          <a:xfrm>
            <a:off x="6297562" y="6193762"/>
            <a:ext cx="1971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EA44F7-2699-47CF-AC54-A29BC88FA966}" type="datetime9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Thứ Tư/23/04/2025 19:07:26 Chiều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3D0C8512-B6AE-6432-029E-2E1696774C46}"/>
              </a:ext>
            </a:extLst>
          </p:cNvPr>
          <p:cNvSpPr txBox="1">
            <a:spLocks/>
          </p:cNvSpPr>
          <p:nvPr/>
        </p:nvSpPr>
        <p:spPr>
          <a:xfrm>
            <a:off x="-403172" y="61937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Nguyễn Hữu Duy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7C20BA-48F3-4102-E513-B2418692E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503" y="103189"/>
            <a:ext cx="6720993" cy="713449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85BB800-8BAA-6208-8FFD-9E9ECC7E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28" y="2067451"/>
            <a:ext cx="8596668" cy="38807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113328-7D22-67DF-3C3D-4421586E6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45" y="816638"/>
            <a:ext cx="8851708" cy="4699539"/>
          </a:xfrm>
          <a:prstGeom prst="rect">
            <a:avLst/>
          </a:prstGeom>
        </p:spPr>
      </p:pic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49D3353D-5693-DA81-32FE-584FFB5FA392}"/>
              </a:ext>
            </a:extLst>
          </p:cNvPr>
          <p:cNvSpPr txBox="1">
            <a:spLocks/>
          </p:cNvSpPr>
          <p:nvPr/>
        </p:nvSpPr>
        <p:spPr>
          <a:xfrm>
            <a:off x="4417906" y="5761715"/>
            <a:ext cx="3759311" cy="1229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9E39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E0F7-B4EB-BEC9-0F47-0D6DE284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916304"/>
            <a:ext cx="10515600" cy="72875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5.Tính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vi-VN" dirty="0">
              <a:solidFill>
                <a:srgbClr val="92D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062D0-CDB0-A06F-63F7-8FC88B14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20274"/>
            <a:ext cx="10515600" cy="4351338"/>
          </a:xfrm>
        </p:spPr>
        <p:txBody>
          <a:bodyPr/>
          <a:lstStyle/>
          <a:p>
            <a:pPr marL="457200" indent="-457200" algn="ctr">
              <a:lnSpc>
                <a:spcPct val="150000"/>
              </a:lnSpc>
              <a:buFont typeface="+mj-lt"/>
              <a:buAutoNum type="arabicParenR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ctr">
              <a:lnSpc>
                <a:spcPct val="150000"/>
              </a:lnSpc>
              <a:buFont typeface="+mj-lt"/>
              <a:buAutoNum type="arabicParenR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ctr">
              <a:lnSpc>
                <a:spcPct val="150000"/>
              </a:lnSpc>
              <a:buFont typeface="+mj-lt"/>
              <a:buAutoNum type="arabicParenR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 algn="ctr">
              <a:lnSpc>
                <a:spcPct val="150000"/>
              </a:lnSpc>
              <a:buFont typeface="+mj-lt"/>
              <a:buAutoNum type="arabicParenR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9CADFF6-5B2F-2B2A-77D5-A8A92FFC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85" y="6406487"/>
            <a:ext cx="68333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90046-DA73-4BBF-84B5-C08E6F75191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1CBBBEB-EF9E-0602-CD7E-FC51657956C9}"/>
              </a:ext>
            </a:extLst>
          </p:cNvPr>
          <p:cNvSpPr txBox="1">
            <a:spLocks/>
          </p:cNvSpPr>
          <p:nvPr/>
        </p:nvSpPr>
        <p:spPr>
          <a:xfrm>
            <a:off x="6297562" y="6193762"/>
            <a:ext cx="1971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EA44F7-2699-47CF-AC54-A29BC88FA966}" type="datetime9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Thứ Tư/23/04/2025 19:07:26 Chiều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6934C0E-4DB7-E935-1ECC-90087B477C83}"/>
              </a:ext>
            </a:extLst>
          </p:cNvPr>
          <p:cNvSpPr txBox="1">
            <a:spLocks/>
          </p:cNvSpPr>
          <p:nvPr/>
        </p:nvSpPr>
        <p:spPr>
          <a:xfrm>
            <a:off x="-403172" y="61937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Nguyễn Hữu Duy</a:t>
            </a:r>
          </a:p>
        </p:txBody>
      </p:sp>
    </p:spTree>
    <p:extLst>
      <p:ext uri="{BB962C8B-B14F-4D97-AF65-F5344CB8AC3E}">
        <p14:creationId xmlns:p14="http://schemas.microsoft.com/office/powerpoint/2010/main" val="358849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E95AD-D1C4-BEBD-120F-8C813C8BE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01651"/>
            <a:ext cx="10134600" cy="176454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khắc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phục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lai</a:t>
            </a:r>
            <a:r>
              <a:rPr lang="en-US" sz="32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vi-VN" sz="3200" dirty="0">
              <a:solidFill>
                <a:srgbClr val="92D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8EAB22E-B8E0-C9EE-DEC2-B80ADDC91A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2789" y="1764546"/>
          <a:ext cx="11226989" cy="4591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C6630-023C-D1C9-587E-B3E337F1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06344"/>
            <a:ext cx="196218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6EBA9-8B4F-42B3-B4E3-1A8EE64A0EEE}" type="datetime9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Thứ Tư/23/04/2025 19:07:26 Chiều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4954D-A4AF-500D-5353-A7EF793E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032" y="6406487"/>
            <a:ext cx="629761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Nguyễn Hữu Duy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4640-17C4-33BA-6408-EDF2300C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629" y="6406344"/>
            <a:ext cx="68333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90046-DA73-4BBF-84B5-C08E6F7519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1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313377C-A003-4080-B042-558F9DA89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313377C-A003-4080-B042-558F9DA89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313377C-A003-4080-B042-558F9DA89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313377C-A003-4080-B042-558F9DA89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graphicEl>
                                              <a:dgm id="{F313377C-A003-4080-B042-558F9DA89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313377C-A003-4080-B042-558F9DA89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313377C-A003-4080-B042-558F9DA89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313377C-A003-4080-B042-558F9DA89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313377C-A003-4080-B042-558F9DA89E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0C50F15-0A17-4AEC-9005-95E018EB3D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>
                                            <p:graphicEl>
                                              <a:dgm id="{30C50F15-0A17-4AEC-9005-95E018EB3D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>
                                            <p:graphicEl>
                                              <a:dgm id="{30C50F15-0A17-4AEC-9005-95E018EB3D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graphicEl>
                                              <a:dgm id="{30C50F15-0A17-4AEC-9005-95E018EB3D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C514E13-3FA3-49DA-92C5-C30367F44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C514E13-3FA3-49DA-92C5-C30367F44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C514E13-3FA3-49DA-92C5-C30367F44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C514E13-3FA3-49DA-92C5-C30367F44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graphicEl>
                                              <a:dgm id="{1C514E13-3FA3-49DA-92C5-C30367F44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C514E13-3FA3-49DA-92C5-C30367F44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C514E13-3FA3-49DA-92C5-C30367F44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C514E13-3FA3-49DA-92C5-C30367F446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C514E13-3FA3-49DA-92C5-C30367F446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8153BA91-58E9-4037-8639-0CA4BDFC4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>
                                            <p:graphicEl>
                                              <a:dgm id="{8153BA91-58E9-4037-8639-0CA4BDFC4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>
                                            <p:graphicEl>
                                              <a:dgm id="{8153BA91-58E9-4037-8639-0CA4BDFC4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graphicEl>
                                              <a:dgm id="{8153BA91-58E9-4037-8639-0CA4BDFC49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8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BCDE1-3852-4DAB-B39E-E3F571CD2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312" y="1985644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Bây</a:t>
            </a:r>
            <a:r>
              <a:rPr lang="en-US" sz="600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giờ</a:t>
            </a:r>
            <a:r>
              <a:rPr lang="en-US" sz="600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</a:t>
            </a:r>
            <a:r>
              <a:rPr lang="en-US" sz="600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sẽ</a:t>
            </a:r>
            <a:r>
              <a:rPr lang="en-US" sz="600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trình</a:t>
            </a:r>
            <a:r>
              <a:rPr lang="en-US" sz="600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bày</a:t>
            </a:r>
            <a:r>
              <a:rPr lang="en-US" sz="600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sản</a:t>
            </a:r>
            <a:r>
              <a:rPr lang="en-US" sz="600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phẩm</a:t>
            </a:r>
            <a:r>
              <a:rPr lang="en-US" sz="600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của</a:t>
            </a:r>
            <a:r>
              <a:rPr lang="en-US" sz="600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</a:t>
            </a:r>
            <a:r>
              <a:rPr lang="en-US" sz="6000" dirty="0" err="1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</a:t>
            </a:r>
            <a:endParaRPr lang="en-US" sz="6000" dirty="0">
              <a:solidFill>
                <a:srgbClr val="FFFFFF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29E94-0C6C-4398-9F59-F1A8353C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9136" y="6041362"/>
            <a:ext cx="36843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Nguyễn Hữu Duy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B8911-D0C4-42CD-BBA9-7F216C92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0234" y="6041362"/>
            <a:ext cx="1233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D81262E-2E35-4245-9C65-A92260F501A1}" type="datetime9">
              <a:rPr kumimoji="0" lang="vi-VN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Thứ Tư/23/04/2025 19:07:26 Chiều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E1C60-9D8F-41C7-B2D0-F7002694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6842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590046-DA73-4BBF-84B5-C08E6F75191A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CE58AA-5059-3E3A-3683-55C3A56C2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A2B7-72BA-456F-B154-960B087F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527" y="265153"/>
            <a:ext cx="5652945" cy="12863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900" kern="1200">
                <a:ln w="0"/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Cảm ơn mọi người đã lắng nghe bài thuyết trình của</a:t>
            </a:r>
            <a:r>
              <a:rPr lang="en-US" sz="2900">
                <a:ln w="0"/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900" kern="1200">
                <a:ln w="0"/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em!</a:t>
            </a:r>
            <a:endParaRPr lang="en-US" sz="2900" kern="1200" dirty="0">
              <a:ln w="0"/>
              <a:solidFill>
                <a:srgbClr val="FF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1D4B2-5EAC-41F8-91B2-E0456641BD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1046" y="6353703"/>
            <a:ext cx="2387285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3204599-1428-4826-A89E-56E4E4C9FA3F}" type="datetime9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Thứ Tư/23/04/2025 19:07:26 Chiều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F09FC-11FE-6AAE-3B28-ED9CD9D5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Nguyễn Hữu Duy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24D2-37A9-4D57-810D-EE83A969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9122" y="6356350"/>
            <a:ext cx="9746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F5A88BF-7E91-4A45-B6AC-0EAEC19449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Game controller">
            <a:extLst>
              <a:ext uri="{FF2B5EF4-FFF2-40B4-BE49-F238E27FC236}">
                <a16:creationId xmlns:a16="http://schemas.microsoft.com/office/drawing/2014/main" id="{DC1F5997-F07C-427C-B110-A42E023383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140" y="1791308"/>
            <a:ext cx="912742" cy="912742"/>
          </a:xfrm>
          <a:prstGeom prst="rect">
            <a:avLst/>
          </a:prstGeom>
        </p:spPr>
      </p:pic>
      <p:pic>
        <p:nvPicPr>
          <p:cNvPr id="19" name="Graphic 6" descr="Monitor">
            <a:extLst>
              <a:ext uri="{FF2B5EF4-FFF2-40B4-BE49-F238E27FC236}">
                <a16:creationId xmlns:a16="http://schemas.microsoft.com/office/drawing/2014/main" id="{BBA91C1C-3902-41E8-2A4D-41ADA7A1F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9527" y="1690636"/>
            <a:ext cx="1162460" cy="1162460"/>
          </a:xfrm>
          <a:prstGeom prst="rect">
            <a:avLst/>
          </a:prstGeom>
        </p:spPr>
      </p:pic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A1319A0F-A605-4B6C-9685-2C83AB652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>
          <a:xfrm>
            <a:off x="786047" y="3742721"/>
            <a:ext cx="2032216" cy="1605970"/>
          </a:xfrm>
          <a:prstGeom prst="rect">
            <a:avLst/>
          </a:prstGeom>
        </p:spPr>
      </p:pic>
      <p:pic>
        <p:nvPicPr>
          <p:cNvPr id="8" name="Graphic 7" descr="Contract RTL">
            <a:extLst>
              <a:ext uri="{FF2B5EF4-FFF2-40B4-BE49-F238E27FC236}">
                <a16:creationId xmlns:a16="http://schemas.microsoft.com/office/drawing/2014/main" id="{F01714AA-2AAC-4E98-9008-C809D14E70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6282" y="1690636"/>
            <a:ext cx="1876714" cy="1876714"/>
          </a:xfrm>
          <a:prstGeom prst="rect">
            <a:avLst/>
          </a:prstGeom>
        </p:spPr>
      </p:pic>
      <p:pic>
        <p:nvPicPr>
          <p:cNvPr id="6" name="Graphic 5" descr="Checklist RTL">
            <a:extLst>
              <a:ext uri="{FF2B5EF4-FFF2-40B4-BE49-F238E27FC236}">
                <a16:creationId xmlns:a16="http://schemas.microsoft.com/office/drawing/2014/main" id="{60F2029C-CC68-422E-984F-EFFB02C593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04261" y="2979485"/>
            <a:ext cx="1611332" cy="161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2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0298" y="0"/>
            <a:ext cx="6866583" cy="6858000"/>
          </a:xfrm>
          <a:custGeom>
            <a:avLst/>
            <a:gdLst/>
            <a:ahLst/>
            <a:cxnLst/>
            <a:rect l="l" t="t" r="r" b="b"/>
            <a:pathLst>
              <a:path w="10299875" h="10287000">
                <a:moveTo>
                  <a:pt x="0" y="0"/>
                </a:moveTo>
                <a:lnTo>
                  <a:pt x="10299875" y="0"/>
                </a:lnTo>
                <a:lnTo>
                  <a:pt x="10299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2136" y="2819414"/>
            <a:ext cx="400454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Nội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dung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00929" y="1679649"/>
            <a:ext cx="4411886" cy="34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99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3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gồm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</p:txBody>
      </p:sp>
      <p:sp>
        <p:nvSpPr>
          <p:cNvPr id="7" name="Freeform 7"/>
          <p:cNvSpPr/>
          <p:nvPr/>
        </p:nvSpPr>
        <p:spPr>
          <a:xfrm rot="5400000" flipV="1">
            <a:off x="599744" y="1352376"/>
            <a:ext cx="2086201" cy="1914090"/>
          </a:xfrm>
          <a:custGeom>
            <a:avLst/>
            <a:gdLst/>
            <a:ahLst/>
            <a:cxnLst/>
            <a:rect l="l" t="t" r="r" b="b"/>
            <a:pathLst>
              <a:path w="3129302" h="2871135">
                <a:moveTo>
                  <a:pt x="0" y="2871134"/>
                </a:moveTo>
                <a:lnTo>
                  <a:pt x="3129302" y="2871134"/>
                </a:lnTo>
                <a:lnTo>
                  <a:pt x="3129302" y="0"/>
                </a:lnTo>
                <a:lnTo>
                  <a:pt x="0" y="0"/>
                </a:lnTo>
                <a:lnTo>
                  <a:pt x="0" y="2871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8"/>
          <p:cNvSpPr/>
          <p:nvPr/>
        </p:nvSpPr>
        <p:spPr>
          <a:xfrm rot="5400000">
            <a:off x="4424895" y="3422546"/>
            <a:ext cx="3372652" cy="0"/>
          </a:xfrm>
          <a:prstGeom prst="line">
            <a:avLst/>
          </a:prstGeom>
          <a:ln w="9525" cap="rnd">
            <a:solidFill>
              <a:srgbClr val="372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78661" y="4700759"/>
            <a:ext cx="307898" cy="329083"/>
          </a:xfrm>
          <a:custGeom>
            <a:avLst/>
            <a:gdLst/>
            <a:ahLst/>
            <a:cxnLst/>
            <a:rect l="l" t="t" r="r" b="b"/>
            <a:pathLst>
              <a:path w="461847" h="493624">
                <a:moveTo>
                  <a:pt x="0" y="0"/>
                </a:moveTo>
                <a:lnTo>
                  <a:pt x="461847" y="0"/>
                </a:lnTo>
                <a:lnTo>
                  <a:pt x="461847" y="493624"/>
                </a:lnTo>
                <a:lnTo>
                  <a:pt x="0" y="493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Freeform 14"/>
          <p:cNvSpPr/>
          <p:nvPr/>
        </p:nvSpPr>
        <p:spPr>
          <a:xfrm rot="2700000">
            <a:off x="1693907" y="5169433"/>
            <a:ext cx="277407" cy="277407"/>
          </a:xfrm>
          <a:custGeom>
            <a:avLst/>
            <a:gdLst/>
            <a:ahLst/>
            <a:cxnLst/>
            <a:rect l="l" t="t" r="r" b="b"/>
            <a:pathLst>
              <a:path w="416111" h="416111">
                <a:moveTo>
                  <a:pt x="0" y="0"/>
                </a:moveTo>
                <a:lnTo>
                  <a:pt x="416111" y="0"/>
                </a:lnTo>
                <a:lnTo>
                  <a:pt x="416111" y="416110"/>
                </a:lnTo>
                <a:lnTo>
                  <a:pt x="0" y="416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973ED38-1346-AC09-EF7E-85ED6B371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262764"/>
              </p:ext>
            </p:extLst>
          </p:nvPr>
        </p:nvGraphicFramePr>
        <p:xfrm>
          <a:off x="6444475" y="2528928"/>
          <a:ext cx="5384169" cy="3822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Graphic spid="15" grpId="0" uiExpand="1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6789" y="663120"/>
            <a:ext cx="35584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I.Giới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thân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91352" y="109400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0" y="0"/>
                </a:moveTo>
                <a:lnTo>
                  <a:pt x="3415268" y="0"/>
                </a:lnTo>
                <a:lnTo>
                  <a:pt x="3415268" y="3133509"/>
                </a:lnTo>
                <a:lnTo>
                  <a:pt x="0" y="31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086325" y="0"/>
            <a:ext cx="137160" cy="6858000"/>
          </a:xfrm>
          <a:custGeom>
            <a:avLst/>
            <a:gdLst/>
            <a:ahLst/>
            <a:cxnLst/>
            <a:rect l="l" t="t" r="r" b="b"/>
            <a:pathLst>
              <a:path w="205740" h="10287000">
                <a:moveTo>
                  <a:pt x="0" y="0"/>
                </a:moveTo>
                <a:lnTo>
                  <a:pt x="205740" y="0"/>
                </a:lnTo>
                <a:lnTo>
                  <a:pt x="205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D23F-3E22-19BC-7348-75BD4EFC0561}"/>
              </a:ext>
            </a:extLst>
          </p:cNvPr>
          <p:cNvSpPr txBox="1"/>
          <p:nvPr/>
        </p:nvSpPr>
        <p:spPr>
          <a:xfrm>
            <a:off x="3666444" y="4771929"/>
            <a:ext cx="485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Nguyễn Hữu Duy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Tuổi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THCS Bình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Đông 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8A8EC9-2BDD-7209-5288-78E0A2E8C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035" y="1943179"/>
            <a:ext cx="2276845" cy="247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8222" y="-490280"/>
            <a:ext cx="7775958" cy="7348280"/>
          </a:xfrm>
          <a:custGeom>
            <a:avLst/>
            <a:gdLst/>
            <a:ahLst/>
            <a:cxnLst/>
            <a:rect l="l" t="t" r="r" b="b"/>
            <a:pathLst>
              <a:path w="11663937" h="11022420">
                <a:moveTo>
                  <a:pt x="0" y="0"/>
                </a:moveTo>
                <a:lnTo>
                  <a:pt x="11663936" y="0"/>
                </a:lnTo>
                <a:lnTo>
                  <a:pt x="11663936" y="11022420"/>
                </a:lnTo>
                <a:lnTo>
                  <a:pt x="0" y="1102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33788" y="308298"/>
            <a:ext cx="378025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II.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347576" y="641083"/>
            <a:ext cx="1180145" cy="1253807"/>
          </a:xfrm>
          <a:custGeom>
            <a:avLst/>
            <a:gdLst/>
            <a:ahLst/>
            <a:cxnLst/>
            <a:rect l="l" t="t" r="r" b="b"/>
            <a:pathLst>
              <a:path w="1770218" h="1880710">
                <a:moveTo>
                  <a:pt x="0" y="0"/>
                </a:moveTo>
                <a:lnTo>
                  <a:pt x="1770218" y="0"/>
                </a:lnTo>
                <a:lnTo>
                  <a:pt x="1770218" y="1880709"/>
                </a:lnTo>
                <a:lnTo>
                  <a:pt x="0" y="188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4246920" y="5128952"/>
            <a:ext cx="768810" cy="816797"/>
          </a:xfrm>
          <a:custGeom>
            <a:avLst/>
            <a:gdLst/>
            <a:ahLst/>
            <a:cxnLst/>
            <a:rect l="l" t="t" r="r" b="b"/>
            <a:pathLst>
              <a:path w="1153215" h="1225195">
                <a:moveTo>
                  <a:pt x="0" y="0"/>
                </a:moveTo>
                <a:lnTo>
                  <a:pt x="1153215" y="0"/>
                </a:lnTo>
                <a:lnTo>
                  <a:pt x="1153215" y="1225195"/>
                </a:lnTo>
                <a:lnTo>
                  <a:pt x="0" y="122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11AAE9E-2AD4-A43C-FD7C-9CEDB5219C87}"/>
              </a:ext>
            </a:extLst>
          </p:cNvPr>
          <p:cNvSpPr txBox="1"/>
          <p:nvPr/>
        </p:nvSpPr>
        <p:spPr>
          <a:xfrm>
            <a:off x="4425683" y="827939"/>
            <a:ext cx="2800645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Thông tin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cơ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2322B1E3-7885-327D-219C-E23FD250C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3701750"/>
              </p:ext>
            </p:extLst>
          </p:nvPr>
        </p:nvGraphicFramePr>
        <p:xfrm>
          <a:off x="1569941" y="1991922"/>
          <a:ext cx="9121611" cy="384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9339" y="689580"/>
            <a:ext cx="6302223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Tác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nguồn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gốc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ý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tưởng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89832" y="3076642"/>
            <a:ext cx="3431554" cy="2144837"/>
            <a:chOff x="0" y="0"/>
            <a:chExt cx="4518177" cy="357644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4518177" cy="2065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Nguồn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gốc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ý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tưởng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68393"/>
              <a:ext cx="4518177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lấy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ý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tưởng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website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29277" y="3076642"/>
            <a:ext cx="3431554" cy="2975505"/>
            <a:chOff x="0" y="0"/>
            <a:chExt cx="4518177" cy="49615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Tác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68393"/>
              <a:ext cx="4518177" cy="269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dùng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thư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tiếp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trong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0E522F8-A2E2-FD6D-7115-4B82801F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409" y="2101451"/>
            <a:ext cx="914400" cy="914400"/>
          </a:xfrm>
          <a:prstGeom prst="rect">
            <a:avLst/>
          </a:prstGeom>
        </p:spPr>
      </p:pic>
      <p:pic>
        <p:nvPicPr>
          <p:cNvPr id="28" name="Graphic 27" descr="Clipboard Badge outline">
            <a:extLst>
              <a:ext uri="{FF2B5EF4-FFF2-40B4-BE49-F238E27FC236}">
                <a16:creationId xmlns:a16="http://schemas.microsoft.com/office/drawing/2014/main" id="{5EB89555-2F91-C825-0418-9C27228A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432" y="2137926"/>
            <a:ext cx="914400" cy="914400"/>
          </a:xfrm>
          <a:prstGeom prst="rect">
            <a:avLst/>
          </a:prstGeom>
        </p:spPr>
      </p:pic>
      <p:pic>
        <p:nvPicPr>
          <p:cNvPr id="30" name="Graphic 29" descr="Clipboard Checked outline">
            <a:extLst>
              <a:ext uri="{FF2B5EF4-FFF2-40B4-BE49-F238E27FC236}">
                <a16:creationId xmlns:a16="http://schemas.microsoft.com/office/drawing/2014/main" id="{3CF9F7B1-406A-0E75-E15F-94B76693B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7894" y="213792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C12D-5B9E-FDB0-2D8E-E3091CF2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650" y="1354301"/>
            <a:ext cx="8295242" cy="55529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gốc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tưởng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vi-VN" dirty="0">
              <a:solidFill>
                <a:srgbClr val="92D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592AE-A9ED-3BA8-BCD6-C25F4D1B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8097" y="6041362"/>
            <a:ext cx="16889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EA44F7-2699-47CF-AC54-A29BC88FA966}" type="datetime9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Thứ Tư/23/04/2025 19:07:26 Chiều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FD073-3CC6-DE67-94AD-494056E79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Nguyễn Hữu Duy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4CB3B-E5E5-681D-214A-4A9B2BBA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90046-DA73-4BBF-84B5-C08E6F7519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489293-5AE2-F922-3718-7CE29B767418}"/>
              </a:ext>
            </a:extLst>
          </p:cNvPr>
          <p:cNvSpPr/>
          <p:nvPr/>
        </p:nvSpPr>
        <p:spPr>
          <a:xfrm>
            <a:off x="2175309" y="1971216"/>
            <a:ext cx="2196000" cy="2196000"/>
          </a:xfrm>
          <a:prstGeom prst="ellipse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66A809-B502-0128-97B2-1DD29D05026A}"/>
              </a:ext>
            </a:extLst>
          </p:cNvPr>
          <p:cNvGrpSpPr/>
          <p:nvPr/>
        </p:nvGrpSpPr>
        <p:grpSpPr>
          <a:xfrm>
            <a:off x="1450521" y="4534190"/>
            <a:ext cx="3645576" cy="1826552"/>
            <a:chOff x="885686" y="2564011"/>
            <a:chExt cx="3645576" cy="182655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9CA247-C739-3A8B-FAD1-61F0E09C240B}"/>
                </a:ext>
              </a:extLst>
            </p:cNvPr>
            <p:cNvSpPr/>
            <p:nvPr/>
          </p:nvSpPr>
          <p:spPr>
            <a:xfrm>
              <a:off x="885686" y="2564011"/>
              <a:ext cx="3645576" cy="182655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076DFE-B7B6-719A-C543-9A1890810206}"/>
                </a:ext>
              </a:extLst>
            </p:cNvPr>
            <p:cNvSpPr txBox="1"/>
            <p:nvPr/>
          </p:nvSpPr>
          <p:spPr>
            <a:xfrm>
              <a:off x="885686" y="2564011"/>
              <a:ext cx="3645576" cy="18265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cap="all"/>
              </a:pP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1.Nguồn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gốc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tưởng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Em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lấy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ý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tưởng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Những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Website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bán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hàng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trên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mạng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</p:grpSp>
      <p:sp>
        <p:nvSpPr>
          <p:cNvPr id="11" name="Rectangle 10" descr="Cloud Computing">
            <a:extLst>
              <a:ext uri="{FF2B5EF4-FFF2-40B4-BE49-F238E27FC236}">
                <a16:creationId xmlns:a16="http://schemas.microsoft.com/office/drawing/2014/main" id="{5BBA1E5B-B007-B699-1177-7E95AF5F2F1F}"/>
              </a:ext>
            </a:extLst>
          </p:cNvPr>
          <p:cNvSpPr/>
          <p:nvPr/>
        </p:nvSpPr>
        <p:spPr>
          <a:xfrm>
            <a:off x="2715309" y="2433807"/>
            <a:ext cx="1260000" cy="126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888E8D-BD08-48FE-D027-C959A9C1719F}"/>
              </a:ext>
            </a:extLst>
          </p:cNvPr>
          <p:cNvSpPr/>
          <p:nvPr/>
        </p:nvSpPr>
        <p:spPr>
          <a:xfrm>
            <a:off x="7223451" y="2106686"/>
            <a:ext cx="2196000" cy="2196000"/>
          </a:xfrm>
          <a:prstGeom prst="ellipse">
            <a:avLst/>
          </a:prstGeom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Rectangle 12" descr="Subtitles">
            <a:extLst>
              <a:ext uri="{FF2B5EF4-FFF2-40B4-BE49-F238E27FC236}">
                <a16:creationId xmlns:a16="http://schemas.microsoft.com/office/drawing/2014/main" id="{56CAA0B9-72CD-A214-5E82-152BFF1A5DA6}"/>
              </a:ext>
            </a:extLst>
          </p:cNvPr>
          <p:cNvSpPr/>
          <p:nvPr/>
        </p:nvSpPr>
        <p:spPr>
          <a:xfrm>
            <a:off x="7691451" y="2574686"/>
            <a:ext cx="1260000" cy="126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862F50-7C7F-B3A5-4A01-1DE341F1D4F7}"/>
              </a:ext>
            </a:extLst>
          </p:cNvPr>
          <p:cNvGrpSpPr/>
          <p:nvPr/>
        </p:nvGrpSpPr>
        <p:grpSpPr>
          <a:xfrm>
            <a:off x="6008271" y="4551030"/>
            <a:ext cx="4733208" cy="1367082"/>
            <a:chOff x="5214687" y="2560249"/>
            <a:chExt cx="4733208" cy="136708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C33637-2AA4-55FB-7DAB-FB4BBC3F132A}"/>
                </a:ext>
              </a:extLst>
            </p:cNvPr>
            <p:cNvSpPr/>
            <p:nvPr/>
          </p:nvSpPr>
          <p:spPr>
            <a:xfrm>
              <a:off x="5214687" y="2560249"/>
              <a:ext cx="4733208" cy="136708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9D64F4-B27D-18D5-3160-E2796A049B7F}"/>
                </a:ext>
              </a:extLst>
            </p:cNvPr>
            <p:cNvSpPr txBox="1"/>
            <p:nvPr/>
          </p:nvSpPr>
          <p:spPr>
            <a:xfrm>
              <a:off x="5214687" y="2560249"/>
              <a:ext cx="4733208" cy="13670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cap="all"/>
              </a:pP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2.Tác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Giúp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mọi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người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mua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sắm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đồ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dùng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cần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0" i="0" u="none" strike="noStrike" kern="1200" cap="all" spc="0" normalizeH="0" baseline="0" noProof="0" dirty="0" err="1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thiết</a:t>
              </a:r>
              <a:r>
                <a:rPr kumimoji="0" lang="en-US" sz="180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9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94FA-7667-861D-1BA2-055ABFD2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842" y="1009588"/>
            <a:ext cx="8244316" cy="8303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2.Lợi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ích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vi-VN" dirty="0">
              <a:solidFill>
                <a:srgbClr val="92D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D42DA-B52C-3B04-E1D4-FB8314DBC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652" y="2506662"/>
            <a:ext cx="9205575" cy="4351338"/>
          </a:xfrm>
        </p:spPr>
        <p:txBody>
          <a:bodyPr>
            <a:normAutofit/>
          </a:bodyPr>
          <a:lstStyle/>
          <a:p>
            <a:pPr marL="342900" indent="-342900" algn="ctr">
              <a:buFontTx/>
              <a:buChar char="-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mọi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sắm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indent="-342900" algn="ctr">
              <a:buFontTx/>
              <a:buChar char="-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Trong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sắm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mọi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mình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bấm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ngay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bấm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Thanh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9282-8C27-26A3-F88C-46EF4852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85" y="6406487"/>
            <a:ext cx="68333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90046-DA73-4BBF-84B5-C08E6F75191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CBAA806-0F5B-F4DB-D014-744F032B3969}"/>
              </a:ext>
            </a:extLst>
          </p:cNvPr>
          <p:cNvSpPr txBox="1">
            <a:spLocks/>
          </p:cNvSpPr>
          <p:nvPr/>
        </p:nvSpPr>
        <p:spPr>
          <a:xfrm>
            <a:off x="6297562" y="6193762"/>
            <a:ext cx="1971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EA44F7-2699-47CF-AC54-A29BC88FA966}" type="datetime9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Thứ Tư/23/04/2025 19:07:26 Chiều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A5ECD14-4431-8A8E-727C-703BA246BCC5}"/>
              </a:ext>
            </a:extLst>
          </p:cNvPr>
          <p:cNvSpPr txBox="1">
            <a:spLocks/>
          </p:cNvSpPr>
          <p:nvPr/>
        </p:nvSpPr>
        <p:spPr>
          <a:xfrm>
            <a:off x="-403172" y="61937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Nguyễn Hữu Duy</a:t>
            </a:r>
          </a:p>
        </p:txBody>
      </p:sp>
    </p:spTree>
    <p:extLst>
      <p:ext uri="{BB962C8B-B14F-4D97-AF65-F5344CB8AC3E}">
        <p14:creationId xmlns:p14="http://schemas.microsoft.com/office/powerpoint/2010/main" val="1721909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/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3.Quy </a:t>
            </a:r>
            <a:r>
              <a:rPr kumimoji="0" lang="en-US" i="0" u="none" strike="noStrike" kern="1200" cap="none" spc="0" normalizeH="0" baseline="0" noProof="0" dirty="0" err="1">
                <a:ln/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kumimoji="0" lang="en-US" i="0" u="none" strike="noStrike" kern="1200" cap="none" spc="0" normalizeH="0" baseline="0" noProof="0" dirty="0">
                <a:ln/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i="0" u="none" strike="noStrike" kern="1200" cap="none" spc="0" normalizeH="0" baseline="0" noProof="0" dirty="0" err="1">
                <a:ln/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kumimoji="0" lang="en-US" i="0" u="none" strike="noStrike" kern="1200" cap="none" spc="0" normalizeH="0" baseline="0" noProof="0" dirty="0">
                <a:ln/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i="0" u="none" strike="noStrike" kern="1200" cap="none" spc="0" normalizeH="0" baseline="0" noProof="0" dirty="0" err="1">
                <a:ln/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kumimoji="0" lang="en-US" i="0" u="none" strike="noStrike" kern="1200" cap="none" spc="0" normalizeH="0" baseline="0" noProof="0" dirty="0">
                <a:ln/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i="0" u="none" strike="noStrike" kern="1200" cap="none" spc="0" normalizeH="0" baseline="0" noProof="0" dirty="0" err="1">
                <a:ln/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kumimoji="0" lang="en-US" i="0" u="none" strike="noStrike" kern="1200" cap="none" spc="0" normalizeH="0" baseline="0" noProof="0" dirty="0">
                <a:ln/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Tuần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1: Em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bắt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tưởng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web.</a:t>
            </a:r>
          </a:p>
          <a:p>
            <a:pPr>
              <a:buFontTx/>
              <a:buChar char="-"/>
            </a:pP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Tuần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2: Em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bắt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code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buFontTx/>
              <a:buChar char="-"/>
            </a:pP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Tuần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3: Em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dung,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chạy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thử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buFontTx/>
              <a:buChar char="-"/>
            </a:pP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Tuần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4: Em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tốt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code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cuối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dirty="0"/>
              <a:t>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5200" y="6041362"/>
            <a:ext cx="6009746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Nguyễn Hữu Duy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2188249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B52563F-CE3E-421F-9674-9B962A79070B}" type="datetime9">
              <a:rPr kumimoji="0" lang="vi-V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Thứ Tư/23/04/2025 19:07:26 Chiều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F5A88BF-7E91-4A45-B6AC-0EAEC19449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541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F534-B842-7E2A-2316-D247024DE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2C542-AF8A-4C09-F260-776D1E8B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85" y="6406487"/>
            <a:ext cx="68333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90046-DA73-4BBF-84B5-C08E6F75191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CF2746C-9AFE-71FE-C473-0F47633F8A3E}"/>
              </a:ext>
            </a:extLst>
          </p:cNvPr>
          <p:cNvSpPr txBox="1">
            <a:spLocks/>
          </p:cNvSpPr>
          <p:nvPr/>
        </p:nvSpPr>
        <p:spPr>
          <a:xfrm>
            <a:off x="6297562" y="6193762"/>
            <a:ext cx="1971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EA44F7-2699-47CF-AC54-A29BC88FA966}" type="datetime9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Thứ Tư/23/04/2025 19:07:26 Chiều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EAFBCBC1-168A-4922-1C3B-4222D7F35148}"/>
              </a:ext>
            </a:extLst>
          </p:cNvPr>
          <p:cNvSpPr txBox="1">
            <a:spLocks/>
          </p:cNvSpPr>
          <p:nvPr/>
        </p:nvSpPr>
        <p:spPr>
          <a:xfrm>
            <a:off x="-403172" y="61937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Nguyễn Hữu Duy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F192CF-0F9C-B432-5738-CAF41DE5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503" y="103189"/>
            <a:ext cx="6720993" cy="713449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6626A7-AB6A-4FAF-6793-C6BCE43C3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833" y="5761715"/>
            <a:ext cx="3547457" cy="1229217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29162-DA02-DF83-7FF5-B041F15B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106" y="879614"/>
            <a:ext cx="8596668" cy="46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8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1_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Green Yellow">
    <a:dk1>
      <a:sysClr val="windowText" lastClr="000000"/>
    </a:dk1>
    <a:lt1>
      <a:sysClr val="window" lastClr="FFFFFF"/>
    </a:lt1>
    <a:dk2>
      <a:srgbClr val="455F51"/>
    </a:dk2>
    <a:lt2>
      <a:srgbClr val="E2DFCC"/>
    </a:lt2>
    <a:accent1>
      <a:srgbClr val="99CB38"/>
    </a:accent1>
    <a:accent2>
      <a:srgbClr val="63A537"/>
    </a:accent2>
    <a:accent3>
      <a:srgbClr val="37A76F"/>
    </a:accent3>
    <a:accent4>
      <a:srgbClr val="44C1A3"/>
    </a:accent4>
    <a:accent5>
      <a:srgbClr val="4EB3CF"/>
    </a:accent5>
    <a:accent6>
      <a:srgbClr val="51C3F9"/>
    </a:accent6>
    <a:hlink>
      <a:srgbClr val="EE7B08"/>
    </a:hlink>
    <a:folHlink>
      <a:srgbClr val="977B2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567</Words>
  <Application>Microsoft Office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Tahoma</vt:lpstr>
      <vt:lpstr>Microsoft Sans Serif</vt:lpstr>
      <vt:lpstr>Calibri</vt:lpstr>
      <vt:lpstr>Cabin</vt:lpstr>
      <vt:lpstr>Aptos</vt:lpstr>
      <vt:lpstr>Consolas</vt:lpstr>
      <vt:lpstr>Wingdings 3</vt:lpstr>
      <vt:lpstr>Trebuchet MS</vt:lpstr>
      <vt:lpstr>Saira</vt:lpstr>
      <vt:lpstr>Corbel</vt:lpstr>
      <vt:lpstr>1_Facet</vt:lpstr>
      <vt:lpstr>Facet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Tác dụng và nguồn gốc ý tưởng của sản phẩm</vt:lpstr>
      <vt:lpstr>2.Lợi ích của sản phẩm và hướng dẫn sử dụng</vt:lpstr>
      <vt:lpstr>3.Quy trình tạo sản phẩm:</vt:lpstr>
      <vt:lpstr>4. Một số hình ảnh về sản phẩm</vt:lpstr>
      <vt:lpstr>4. Một số hình ảnh về sản phẩm</vt:lpstr>
      <vt:lpstr>4. Một số hình ảnh về sản phẩm</vt:lpstr>
      <vt:lpstr>5.Tính năng của sản phẩm:</vt:lpstr>
      <vt:lpstr>6. Những tính năng còn hạn chế và sẽ khắc phục trong tương lai:</vt:lpstr>
      <vt:lpstr>Bây giờ em sẽ trình bày sản phẩm của  em</vt:lpstr>
      <vt:lpstr> Cảm ơn mọi người đã lắng nghe bài thuyết trình của em!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Hữu Duy</dc:creator>
  <cp:lastModifiedBy>Nguyễn Hữu Duy</cp:lastModifiedBy>
  <cp:revision>5</cp:revision>
  <dcterms:created xsi:type="dcterms:W3CDTF">2025-04-23T12:07:18Z</dcterms:created>
  <dcterms:modified xsi:type="dcterms:W3CDTF">2025-04-23T12:59:39Z</dcterms:modified>
</cp:coreProperties>
</file>